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548235"/>
    <a:srgbClr val="FFBE00"/>
    <a:srgbClr val="BE0000"/>
    <a:srgbClr val="009696"/>
    <a:srgbClr val="001E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>
        <p:scale>
          <a:sx n="100" d="100"/>
          <a:sy n="100" d="100"/>
        </p:scale>
        <p:origin x="17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DBBB4E9-4ACF-4C2F-BE32-0141BECC29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2C074C4D-086E-48F0-85F6-9350DB7031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A7799990-461D-4318-8A3D-199FF65F1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6992F364-E979-4259-BCA4-B9E7CA6A4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71C12AB0-B748-4BA2-8AE8-3EA38E290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87770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4D2B0D8-008F-4460-9DB7-9344FA7C9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8CDA5641-3E6E-4416-9549-F7EDFDDC2F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4A7516E-FECE-42FC-9348-BC51656E6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B394803-0473-4EAD-9BEB-CFAB71CAA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051512B1-BE72-4BB9-9415-0A387611D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329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204BF684-5C74-40DF-8D9A-02EB880E1E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EB90C03D-1610-4E4A-85E9-AFD052A4C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E40F9E5-FDB9-421C-8D9F-15999F4B3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65974BB-8ED0-423C-971D-89E2DFB48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21BF201-3B18-487B-985A-A0418F41E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9945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319CFA3-1418-4CCA-AACF-9C213F162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424A19C-2647-4BB5-A6E8-61B06A3A9D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BDB79BA-7398-4ED7-A9E4-B7E684C9E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B09E8C5-D4E0-4C66-99EB-CA083BF5D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95778C9B-7C21-440A-B4C2-1A0E6FA7C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2502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5380A77-704C-4604-B067-B3D73F45E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46AE399-AB67-4D25-899B-AF06FE7D54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54CDA53B-9D39-4F07-B781-0145CDCEA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8CC5EFD-929D-4CFB-B7CA-BA5FA73EF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724EF15C-9CF0-43A2-B4A5-A65F1A322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539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BCFDF1E-A413-4A17-85B9-1BB0F2D37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882766D-8CE2-4D99-B1F5-B57C4A8C2D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618E9054-4DD4-4DBB-9010-396EBFB569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A59AC12C-5B11-4E4D-8D82-D602D066C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8DF6FDB7-000F-4F8F-BC33-55D8A1838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172666DE-5CA4-48DA-B314-CA98451BE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84593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4BB6B5D-E6D2-4AFC-ADD3-BD9A8E917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36F59A8B-7110-4FE7-B691-6A853FA7F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33C77460-666A-43AE-ACB3-5BA854074E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387E6F29-FF4A-4630-9F6B-7102CFD997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F0AC1D93-C786-465D-A8A9-FED00DB0E5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D32D68BD-2097-4E5F-912C-5CB323992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F658ACA4-177E-44BC-8648-A75B8EBAA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6780FED9-8EA0-4700-A1F7-B834C90EF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4917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E7ED763-F57D-4260-BB0A-5B432794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5CD620A5-EC9C-4280-BB26-E972DF627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0E4B28A2-C2F5-4602-A30F-49827B125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27C29E72-2757-40B8-9815-4E170B0E6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2219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15BC87D7-F66B-48FB-AD90-8712687E3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26B07A28-247E-4DDE-BB82-4FAF410A0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9B4A71DD-44AA-4FCC-A1D1-B0A71A287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4681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E5C9DA4-7FD1-4869-8165-85634377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719F5AC-6EB6-4669-A188-120C59538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30EB16C0-97FD-43F8-999B-4D954E8C8A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03D1F196-E124-41B1-A5AF-7F0C091D3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7F476CE2-E4D4-4F43-821E-CB02DFB99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E27B0D9D-AD06-4C59-8879-8671ECE96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46865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ED3EC47-A795-4AA6-957D-23FAF1218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EC44B7A5-D735-4428-83EA-CBAB0E066A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D312D43E-0248-490C-882E-26D3D0F3C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C01ADA6D-CBEA-48CF-9D7F-82C4E0B9A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E2497730-2B67-49C3-8111-4091B0222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E0849EA-5064-40D5-B88A-39045F80D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051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B6C1B396-081D-4856-94BC-B4A74563B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65BB31DC-63D3-4AFB-B05F-19A9F35B9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526558F2-CF68-4C0E-8492-918F9F09AA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9970F-9597-478E-BBE2-4995B4C3468E}" type="datetimeFigureOut">
              <a:rPr lang="hu-HU" smtClean="0"/>
              <a:t>2020. 01. 14.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C18E55C-D045-4B18-8D22-736135C007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3667193-D400-43DB-8C20-9AB3653A7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80D72-D2C6-4BF7-A657-7725B799401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63187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40B6EF3E-7403-41B3-A580-78684EFEC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00659" cy="1800000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4ADCA1BE-2783-4BC5-B187-3B4BCB44A7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11" b="99539" l="3542" r="97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221" b="67835"/>
          <a:stretch/>
        </p:blipFill>
        <p:spPr>
          <a:xfrm>
            <a:off x="4879649" y="2427622"/>
            <a:ext cx="7312351" cy="4430377"/>
          </a:xfrm>
          <a:prstGeom prst="rect">
            <a:avLst/>
          </a:prstGeom>
        </p:spPr>
      </p:pic>
      <p:sp>
        <p:nvSpPr>
          <p:cNvPr id="2" name="Szövegdoboz 1">
            <a:extLst>
              <a:ext uri="{FF2B5EF4-FFF2-40B4-BE49-F238E27FC236}">
                <a16:creationId xmlns:a16="http://schemas.microsoft.com/office/drawing/2014/main" id="{CFC9BC13-9CBA-4772-AED4-25DBC7807BF8}"/>
              </a:ext>
            </a:extLst>
          </p:cNvPr>
          <p:cNvSpPr txBox="1"/>
          <p:nvPr/>
        </p:nvSpPr>
        <p:spPr>
          <a:xfrm rot="19471996">
            <a:off x="4285503" y="3815934"/>
            <a:ext cx="6682811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hu-HU" sz="8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Holdra szállás</a:t>
            </a:r>
          </a:p>
        </p:txBody>
      </p:sp>
      <p:grpSp>
        <p:nvGrpSpPr>
          <p:cNvPr id="21" name="Csoportba foglalás 20">
            <a:extLst>
              <a:ext uri="{FF2B5EF4-FFF2-40B4-BE49-F238E27FC236}">
                <a16:creationId xmlns:a16="http://schemas.microsoft.com/office/drawing/2014/main" id="{C46938DC-521D-428F-BAB5-F954B7B3D435}"/>
              </a:ext>
            </a:extLst>
          </p:cNvPr>
          <p:cNvGrpSpPr/>
          <p:nvPr/>
        </p:nvGrpSpPr>
        <p:grpSpPr>
          <a:xfrm rot="19596217">
            <a:off x="4796460" y="716392"/>
            <a:ext cx="2195306" cy="3004322"/>
            <a:chOff x="7490828" y="949661"/>
            <a:chExt cx="2195306" cy="3004322"/>
          </a:xfrm>
        </p:grpSpPr>
        <p:sp>
          <p:nvSpPr>
            <p:cNvPr id="22" name="Szalagív 21">
              <a:extLst>
                <a:ext uri="{FF2B5EF4-FFF2-40B4-BE49-F238E27FC236}">
                  <a16:creationId xmlns:a16="http://schemas.microsoft.com/office/drawing/2014/main" id="{306F840C-2708-4392-9D38-8A8A3A20C258}"/>
                </a:ext>
              </a:extLst>
            </p:cNvPr>
            <p:cNvSpPr/>
            <p:nvPr/>
          </p:nvSpPr>
          <p:spPr>
            <a:xfrm>
              <a:off x="8138481" y="2513983"/>
              <a:ext cx="900000" cy="1440000"/>
            </a:xfrm>
            <a:prstGeom prst="blockArc">
              <a:avLst/>
            </a:prstGeom>
            <a:solidFill>
              <a:srgbClr val="FF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>
                <a:solidFill>
                  <a:schemeClr val="tx1"/>
                </a:solidFill>
              </a:endParaRPr>
            </a:p>
          </p:txBody>
        </p:sp>
        <p:grpSp>
          <p:nvGrpSpPr>
            <p:cNvPr id="23" name="Csoportba foglalás 22">
              <a:extLst>
                <a:ext uri="{FF2B5EF4-FFF2-40B4-BE49-F238E27FC236}">
                  <a16:creationId xmlns:a16="http://schemas.microsoft.com/office/drawing/2014/main" id="{9591E539-DFC3-4A72-9441-806305423E1D}"/>
                </a:ext>
              </a:extLst>
            </p:cNvPr>
            <p:cNvGrpSpPr/>
            <p:nvPr/>
          </p:nvGrpSpPr>
          <p:grpSpPr>
            <a:xfrm>
              <a:off x="7490828" y="949661"/>
              <a:ext cx="2195306" cy="2284322"/>
              <a:chOff x="7490828" y="949661"/>
              <a:chExt cx="2195306" cy="2284322"/>
            </a:xfrm>
          </p:grpSpPr>
          <p:sp>
            <p:nvSpPr>
              <p:cNvPr id="24" name="Téglalap 23">
                <a:extLst>
                  <a:ext uri="{FF2B5EF4-FFF2-40B4-BE49-F238E27FC236}">
                    <a16:creationId xmlns:a16="http://schemas.microsoft.com/office/drawing/2014/main" id="{6EB2FB53-5E6C-4F93-81A9-9DAF6BD71F29}"/>
                  </a:ext>
                </a:extLst>
              </p:cNvPr>
              <p:cNvSpPr/>
              <p:nvPr/>
            </p:nvSpPr>
            <p:spPr>
              <a:xfrm>
                <a:off x="8492815" y="2855232"/>
                <a:ext cx="226640" cy="378751"/>
              </a:xfrm>
              <a:prstGeom prst="rect">
                <a:avLst/>
              </a:prstGeom>
              <a:solidFill>
                <a:srgbClr val="FFB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hu-HU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Trapezoid 24">
                <a:extLst>
                  <a:ext uri="{FF2B5EF4-FFF2-40B4-BE49-F238E27FC236}">
                    <a16:creationId xmlns:a16="http://schemas.microsoft.com/office/drawing/2014/main" id="{1718C3EC-365F-41BD-ABA2-5C1A4F436EAA}"/>
                  </a:ext>
                </a:extLst>
              </p:cNvPr>
              <p:cNvSpPr/>
              <p:nvPr/>
            </p:nvSpPr>
            <p:spPr>
              <a:xfrm>
                <a:off x="8048481" y="2749661"/>
                <a:ext cx="1080000" cy="180000"/>
              </a:xfrm>
              <a:prstGeom prst="trapezoid">
                <a:avLst/>
              </a:prstGeom>
              <a:solidFill>
                <a:srgbClr val="B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hu-HU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Ferde trapéz 25">
                <a:extLst>
                  <a:ext uri="{FF2B5EF4-FFF2-40B4-BE49-F238E27FC236}">
                    <a16:creationId xmlns:a16="http://schemas.microsoft.com/office/drawing/2014/main" id="{70FD7349-1F58-4E67-9417-B028CECDBC21}"/>
                  </a:ext>
                </a:extLst>
              </p:cNvPr>
              <p:cNvSpPr/>
              <p:nvPr/>
            </p:nvSpPr>
            <p:spPr>
              <a:xfrm rot="18000000" flipH="1">
                <a:off x="7490828" y="2151347"/>
                <a:ext cx="1080000" cy="1080000"/>
              </a:xfrm>
              <a:prstGeom prst="diagStripe">
                <a:avLst/>
              </a:prstGeom>
              <a:solidFill>
                <a:srgbClr val="B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hu-HU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Ferde trapéz 26">
                <a:extLst>
                  <a:ext uri="{FF2B5EF4-FFF2-40B4-BE49-F238E27FC236}">
                    <a16:creationId xmlns:a16="http://schemas.microsoft.com/office/drawing/2014/main" id="{67F5F82C-E4E1-47E9-8AF7-C770A8AA65C3}"/>
                  </a:ext>
                </a:extLst>
              </p:cNvPr>
              <p:cNvSpPr/>
              <p:nvPr/>
            </p:nvSpPr>
            <p:spPr>
              <a:xfrm rot="3600000">
                <a:off x="8606134" y="2151658"/>
                <a:ext cx="1080000" cy="1080000"/>
              </a:xfrm>
              <a:prstGeom prst="diagStripe">
                <a:avLst/>
              </a:prstGeom>
              <a:solidFill>
                <a:srgbClr val="BE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hu-HU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Háromszög 1">
                <a:extLst>
                  <a:ext uri="{FF2B5EF4-FFF2-40B4-BE49-F238E27FC236}">
                    <a16:creationId xmlns:a16="http://schemas.microsoft.com/office/drawing/2014/main" id="{4D50CEDB-37FE-4F52-9A81-36118A3BC04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868481" y="949661"/>
                <a:ext cx="1440000" cy="1800000"/>
              </a:xfrm>
              <a:custGeom>
                <a:avLst/>
                <a:gdLst>
                  <a:gd name="connsiteX0" fmla="*/ 0 w 4320000"/>
                  <a:gd name="connsiteY0" fmla="*/ 4320000 h 4320000"/>
                  <a:gd name="connsiteX1" fmla="*/ 2160000 w 4320000"/>
                  <a:gd name="connsiteY1" fmla="*/ 0 h 4320000"/>
                  <a:gd name="connsiteX2" fmla="*/ 4320000 w 4320000"/>
                  <a:gd name="connsiteY2" fmla="*/ 4320000 h 4320000"/>
                  <a:gd name="connsiteX3" fmla="*/ 0 w 4320000"/>
                  <a:gd name="connsiteY3" fmla="*/ 4320000 h 4320000"/>
                  <a:gd name="connsiteX0" fmla="*/ 0 w 4320000"/>
                  <a:gd name="connsiteY0" fmla="*/ 4320000 h 4320000"/>
                  <a:gd name="connsiteX1" fmla="*/ 2160000 w 4320000"/>
                  <a:gd name="connsiteY1" fmla="*/ 0 h 4320000"/>
                  <a:gd name="connsiteX2" fmla="*/ 4320000 w 4320000"/>
                  <a:gd name="connsiteY2" fmla="*/ 4320000 h 4320000"/>
                  <a:gd name="connsiteX3" fmla="*/ 0 w 4320000"/>
                  <a:gd name="connsiteY3" fmla="*/ 4320000 h 4320000"/>
                  <a:gd name="connsiteX0" fmla="*/ 97688 w 4417688"/>
                  <a:gd name="connsiteY0" fmla="*/ 4320000 h 4320000"/>
                  <a:gd name="connsiteX1" fmla="*/ 2257688 w 4417688"/>
                  <a:gd name="connsiteY1" fmla="*/ 0 h 4320000"/>
                  <a:gd name="connsiteX2" fmla="*/ 4417688 w 4417688"/>
                  <a:gd name="connsiteY2" fmla="*/ 4320000 h 4320000"/>
                  <a:gd name="connsiteX3" fmla="*/ 97688 w 4417688"/>
                  <a:gd name="connsiteY3" fmla="*/ 4320000 h 4320000"/>
                  <a:gd name="connsiteX0" fmla="*/ 112611 w 4432611"/>
                  <a:gd name="connsiteY0" fmla="*/ 4320000 h 4320000"/>
                  <a:gd name="connsiteX1" fmla="*/ 2272611 w 4432611"/>
                  <a:gd name="connsiteY1" fmla="*/ 0 h 4320000"/>
                  <a:gd name="connsiteX2" fmla="*/ 4432611 w 4432611"/>
                  <a:gd name="connsiteY2" fmla="*/ 4320000 h 4320000"/>
                  <a:gd name="connsiteX3" fmla="*/ 112611 w 4432611"/>
                  <a:gd name="connsiteY3" fmla="*/ 4320000 h 4320000"/>
                  <a:gd name="connsiteX0" fmla="*/ 112611 w 4432611"/>
                  <a:gd name="connsiteY0" fmla="*/ 4320000 h 4320000"/>
                  <a:gd name="connsiteX1" fmla="*/ 2272611 w 4432611"/>
                  <a:gd name="connsiteY1" fmla="*/ 0 h 4320000"/>
                  <a:gd name="connsiteX2" fmla="*/ 4432611 w 4432611"/>
                  <a:gd name="connsiteY2" fmla="*/ 4320000 h 4320000"/>
                  <a:gd name="connsiteX3" fmla="*/ 112611 w 4432611"/>
                  <a:gd name="connsiteY3" fmla="*/ 4320000 h 4320000"/>
                  <a:gd name="connsiteX0" fmla="*/ 0 w 4320000"/>
                  <a:gd name="connsiteY0" fmla="*/ 4320000 h 4320000"/>
                  <a:gd name="connsiteX1" fmla="*/ 2160000 w 4320000"/>
                  <a:gd name="connsiteY1" fmla="*/ 0 h 4320000"/>
                  <a:gd name="connsiteX2" fmla="*/ 4320000 w 4320000"/>
                  <a:gd name="connsiteY2" fmla="*/ 4320000 h 4320000"/>
                  <a:gd name="connsiteX3" fmla="*/ 0 w 4320000"/>
                  <a:gd name="connsiteY3" fmla="*/ 4320000 h 4320000"/>
                  <a:gd name="connsiteX0" fmla="*/ 0 w 4320117"/>
                  <a:gd name="connsiteY0" fmla="*/ 4320000 h 4320000"/>
                  <a:gd name="connsiteX1" fmla="*/ 2160000 w 4320117"/>
                  <a:gd name="connsiteY1" fmla="*/ 0 h 4320000"/>
                  <a:gd name="connsiteX2" fmla="*/ 4320000 w 4320117"/>
                  <a:gd name="connsiteY2" fmla="*/ 4320000 h 4320000"/>
                  <a:gd name="connsiteX3" fmla="*/ 0 w 4320117"/>
                  <a:gd name="connsiteY3" fmla="*/ 4320000 h 4320000"/>
                  <a:gd name="connsiteX0" fmla="*/ 0 w 4320101"/>
                  <a:gd name="connsiteY0" fmla="*/ 4320000 h 4320000"/>
                  <a:gd name="connsiteX1" fmla="*/ 2160000 w 4320101"/>
                  <a:gd name="connsiteY1" fmla="*/ 0 h 4320000"/>
                  <a:gd name="connsiteX2" fmla="*/ 4320000 w 4320101"/>
                  <a:gd name="connsiteY2" fmla="*/ 4320000 h 4320000"/>
                  <a:gd name="connsiteX3" fmla="*/ 0 w 4320101"/>
                  <a:gd name="connsiteY3" fmla="*/ 432000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0101" h="4320000">
                    <a:moveTo>
                      <a:pt x="0" y="4320000"/>
                    </a:moveTo>
                    <a:cubicBezTo>
                      <a:pt x="34200" y="2125620"/>
                      <a:pt x="1097100" y="937080"/>
                      <a:pt x="2160000" y="0"/>
                    </a:cubicBezTo>
                    <a:cubicBezTo>
                      <a:pt x="3360060" y="1028520"/>
                      <a:pt x="4331520" y="2217060"/>
                      <a:pt x="4320000" y="4320000"/>
                    </a:cubicBezTo>
                    <a:lnTo>
                      <a:pt x="0" y="4320000"/>
                    </a:lnTo>
                    <a:close/>
                  </a:path>
                </a:pathLst>
              </a:custGeom>
              <a:solidFill>
                <a:srgbClr val="0096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  <p:sp>
            <p:nvSpPr>
              <p:cNvPr id="29" name="Ellipszis 28">
                <a:extLst>
                  <a:ext uri="{FF2B5EF4-FFF2-40B4-BE49-F238E27FC236}">
                    <a16:creationId xmlns:a16="http://schemas.microsoft.com/office/drawing/2014/main" id="{4B8B8CEE-0ED0-4278-82FA-41B86BD89DFD}"/>
                  </a:ext>
                </a:extLst>
              </p:cNvPr>
              <p:cNvSpPr/>
              <p:nvPr/>
            </p:nvSpPr>
            <p:spPr>
              <a:xfrm>
                <a:off x="8408481" y="1317336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BE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u-HU"/>
              </a:p>
            </p:txBody>
          </p:sp>
        </p:grpSp>
      </p:grpSp>
      <p:grpSp>
        <p:nvGrpSpPr>
          <p:cNvPr id="30" name="Csoportba foglalás 29">
            <a:extLst>
              <a:ext uri="{FF2B5EF4-FFF2-40B4-BE49-F238E27FC236}">
                <a16:creationId xmlns:a16="http://schemas.microsoft.com/office/drawing/2014/main" id="{0BCAF8B8-6CDB-482A-ACFF-F1493DA805AE}"/>
              </a:ext>
            </a:extLst>
          </p:cNvPr>
          <p:cNvGrpSpPr/>
          <p:nvPr/>
        </p:nvGrpSpPr>
        <p:grpSpPr>
          <a:xfrm rot="689600">
            <a:off x="559691" y="3411754"/>
            <a:ext cx="3090775" cy="2671010"/>
            <a:chOff x="696686" y="3408346"/>
            <a:chExt cx="2532289" cy="2064869"/>
          </a:xfrm>
        </p:grpSpPr>
        <p:sp>
          <p:nvSpPr>
            <p:cNvPr id="31" name="Ellipszis 30">
              <a:extLst>
                <a:ext uri="{FF2B5EF4-FFF2-40B4-BE49-F238E27FC236}">
                  <a16:creationId xmlns:a16="http://schemas.microsoft.com/office/drawing/2014/main" id="{5DA0DA7D-877B-48E7-B089-EF29EC169C19}"/>
                </a:ext>
              </a:extLst>
            </p:cNvPr>
            <p:cNvSpPr/>
            <p:nvPr/>
          </p:nvSpPr>
          <p:spPr>
            <a:xfrm>
              <a:off x="696686" y="4020660"/>
              <a:ext cx="2532289" cy="1037115"/>
            </a:xfrm>
            <a:prstGeom prst="ellipse">
              <a:avLst/>
            </a:prstGeom>
            <a:solidFill>
              <a:srgbClr val="548235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hu-HU">
                <a:solidFill>
                  <a:schemeClr val="tx1"/>
                </a:solidFill>
              </a:endParaRPr>
            </a:p>
          </p:txBody>
        </p:sp>
        <p:sp>
          <p:nvSpPr>
            <p:cNvPr id="32" name="Körcikk 31">
              <a:extLst>
                <a:ext uri="{FF2B5EF4-FFF2-40B4-BE49-F238E27FC236}">
                  <a16:creationId xmlns:a16="http://schemas.microsoft.com/office/drawing/2014/main" id="{D7CBE6EC-175F-43FC-9DAC-5BE627104EF5}"/>
                </a:ext>
              </a:extLst>
            </p:cNvPr>
            <p:cNvSpPr/>
            <p:nvPr/>
          </p:nvSpPr>
          <p:spPr>
            <a:xfrm rot="10800000">
              <a:off x="1276098" y="3408346"/>
              <a:ext cx="1383919" cy="2064869"/>
            </a:xfrm>
            <a:prstGeom prst="pie">
              <a:avLst>
                <a:gd name="adj1" fmla="val 0"/>
                <a:gd name="adj2" fmla="val 10765152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>
                <a:solidFill>
                  <a:schemeClr val="tx1"/>
                </a:solidFill>
              </a:endParaRPr>
            </a:p>
          </p:txBody>
        </p:sp>
        <p:sp>
          <p:nvSpPr>
            <p:cNvPr id="33" name="Körcikk 32">
              <a:extLst>
                <a:ext uri="{FF2B5EF4-FFF2-40B4-BE49-F238E27FC236}">
                  <a16:creationId xmlns:a16="http://schemas.microsoft.com/office/drawing/2014/main" id="{B8ED6303-BD0A-4737-B22C-3B6D968D1951}"/>
                </a:ext>
              </a:extLst>
            </p:cNvPr>
            <p:cNvSpPr>
              <a:spLocks/>
            </p:cNvSpPr>
            <p:nvPr/>
          </p:nvSpPr>
          <p:spPr>
            <a:xfrm rot="10800000">
              <a:off x="1365248" y="3489498"/>
              <a:ext cx="1222376" cy="1771476"/>
            </a:xfrm>
            <a:prstGeom prst="pie">
              <a:avLst>
                <a:gd name="adj1" fmla="val 21592402"/>
                <a:gd name="adj2" fmla="val 10765152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>
                <a:solidFill>
                  <a:schemeClr val="tx1"/>
                </a:solidFill>
              </a:endParaRPr>
            </a:p>
          </p:txBody>
        </p:sp>
        <p:sp>
          <p:nvSpPr>
            <p:cNvPr id="34" name="Ellipszis 33">
              <a:extLst>
                <a:ext uri="{FF2B5EF4-FFF2-40B4-BE49-F238E27FC236}">
                  <a16:creationId xmlns:a16="http://schemas.microsoft.com/office/drawing/2014/main" id="{88D55821-D463-415F-83A3-E45171D12065}"/>
                </a:ext>
              </a:extLst>
            </p:cNvPr>
            <p:cNvSpPr/>
            <p:nvPr/>
          </p:nvSpPr>
          <p:spPr>
            <a:xfrm>
              <a:off x="824123" y="4388038"/>
              <a:ext cx="216764" cy="21676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5" name="Ellipszis 34">
              <a:extLst>
                <a:ext uri="{FF2B5EF4-FFF2-40B4-BE49-F238E27FC236}">
                  <a16:creationId xmlns:a16="http://schemas.microsoft.com/office/drawing/2014/main" id="{49E6B300-98F9-4147-A83C-243A52D26D2F}"/>
                </a:ext>
              </a:extLst>
            </p:cNvPr>
            <p:cNvSpPr/>
            <p:nvPr/>
          </p:nvSpPr>
          <p:spPr>
            <a:xfrm>
              <a:off x="1483429" y="4749449"/>
              <a:ext cx="216764" cy="21676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6" name="Ellipszis 35">
              <a:extLst>
                <a:ext uri="{FF2B5EF4-FFF2-40B4-BE49-F238E27FC236}">
                  <a16:creationId xmlns:a16="http://schemas.microsoft.com/office/drawing/2014/main" id="{BCF58B91-D643-4109-A904-4ABF24B8D3D2}"/>
                </a:ext>
              </a:extLst>
            </p:cNvPr>
            <p:cNvSpPr/>
            <p:nvPr/>
          </p:nvSpPr>
          <p:spPr>
            <a:xfrm>
              <a:off x="2302881" y="4749449"/>
              <a:ext cx="216764" cy="21676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37" name="Ellipszis 36">
              <a:extLst>
                <a:ext uri="{FF2B5EF4-FFF2-40B4-BE49-F238E27FC236}">
                  <a16:creationId xmlns:a16="http://schemas.microsoft.com/office/drawing/2014/main" id="{24DD9E88-E99F-40C5-866B-36C0D3D9ECEE}"/>
                </a:ext>
              </a:extLst>
            </p:cNvPr>
            <p:cNvSpPr/>
            <p:nvPr/>
          </p:nvSpPr>
          <p:spPr>
            <a:xfrm>
              <a:off x="2952319" y="4367335"/>
              <a:ext cx="216764" cy="21676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cxnSp>
          <p:nvCxnSpPr>
            <p:cNvPr id="38" name="Egyenes összekötő 37">
              <a:extLst>
                <a:ext uri="{FF2B5EF4-FFF2-40B4-BE49-F238E27FC236}">
                  <a16:creationId xmlns:a16="http://schemas.microsoft.com/office/drawing/2014/main" id="{0AB54FA2-6065-4C34-B6B9-342C0D3B5735}"/>
                </a:ext>
              </a:extLst>
            </p:cNvPr>
            <p:cNvCxnSpPr>
              <a:stCxn id="31" idx="3"/>
            </p:cNvCxnSpPr>
            <p:nvPr/>
          </p:nvCxnSpPr>
          <p:spPr>
            <a:xfrm flipH="1">
              <a:off x="824123" y="4905893"/>
              <a:ext cx="243408" cy="466207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Egyenes összekötő 38">
              <a:extLst>
                <a:ext uri="{FF2B5EF4-FFF2-40B4-BE49-F238E27FC236}">
                  <a16:creationId xmlns:a16="http://schemas.microsoft.com/office/drawing/2014/main" id="{C90A0D2A-788E-4E35-9A60-A296A0C420B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78198" y="4857831"/>
              <a:ext cx="243408" cy="466207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Csoportba foglalás 39">
            <a:extLst>
              <a:ext uri="{FF2B5EF4-FFF2-40B4-BE49-F238E27FC236}">
                <a16:creationId xmlns:a16="http://schemas.microsoft.com/office/drawing/2014/main" id="{2F222CDA-0A99-4FB9-9615-3048E7664510}"/>
              </a:ext>
            </a:extLst>
          </p:cNvPr>
          <p:cNvGrpSpPr/>
          <p:nvPr/>
        </p:nvGrpSpPr>
        <p:grpSpPr>
          <a:xfrm>
            <a:off x="11160358" y="2388394"/>
            <a:ext cx="334956" cy="1019952"/>
            <a:chOff x="11160358" y="2388394"/>
            <a:chExt cx="334956" cy="1019952"/>
          </a:xfrm>
        </p:grpSpPr>
        <p:sp>
          <p:nvSpPr>
            <p:cNvPr id="41" name="Kettős hullám 40">
              <a:extLst>
                <a:ext uri="{FF2B5EF4-FFF2-40B4-BE49-F238E27FC236}">
                  <a16:creationId xmlns:a16="http://schemas.microsoft.com/office/drawing/2014/main" id="{755D2DD4-9B12-42C0-BFD9-FEA0FCE9633B}"/>
                </a:ext>
              </a:extLst>
            </p:cNvPr>
            <p:cNvSpPr/>
            <p:nvPr/>
          </p:nvSpPr>
          <p:spPr>
            <a:xfrm>
              <a:off x="11160358" y="2399254"/>
              <a:ext cx="334956" cy="284600"/>
            </a:xfrm>
            <a:prstGeom prst="doubleWave">
              <a:avLst>
                <a:gd name="adj1" fmla="val 2044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cxnSp>
          <p:nvCxnSpPr>
            <p:cNvPr id="42" name="Egyenes összekötő 41">
              <a:extLst>
                <a:ext uri="{FF2B5EF4-FFF2-40B4-BE49-F238E27FC236}">
                  <a16:creationId xmlns:a16="http://schemas.microsoft.com/office/drawing/2014/main" id="{402EC909-4AC5-41D9-8D04-94D0ACF6305E}"/>
                </a:ext>
              </a:extLst>
            </p:cNvPr>
            <p:cNvCxnSpPr>
              <a:cxnSpLocks/>
            </p:cNvCxnSpPr>
            <p:nvPr/>
          </p:nvCxnSpPr>
          <p:spPr>
            <a:xfrm>
              <a:off x="11160358" y="2388394"/>
              <a:ext cx="0" cy="1019952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1086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</Words>
  <Application>Microsoft Office PowerPoint</Application>
  <PresentationFormat>Szélesvásznú</PresentationFormat>
  <Paragraphs>1</Paragraphs>
  <Slides>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Office-téma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Szabó Enikő</dc:creator>
  <cp:lastModifiedBy>Szabó Enikő
</cp:lastModifiedBy>
  <cp:revision>18</cp:revision>
  <dcterms:created xsi:type="dcterms:W3CDTF">2020-01-12T16:43:13Z</dcterms:created>
  <dcterms:modified xsi:type="dcterms:W3CDTF">2020-01-14T09:50:12Z</dcterms:modified>
</cp:coreProperties>
</file>