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9632"/>
    <a:srgbClr val="C80064"/>
    <a:srgbClr val="C80000"/>
    <a:srgbClr val="FF3300"/>
    <a:srgbClr val="80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34250-0583-4BA3-A03A-AE9CABF1A43A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0B83FA-F9D5-492B-ACF8-FC02CBEDBF4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8006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0B83FA-F9D5-492B-ACF8-FC02CBEDBF49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272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1EE31C-16E0-4D8E-B393-4DF9A66096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096E7748-D20B-40BE-A62F-95AB99F841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4861F03-C22E-4325-91A6-180373835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DB1548A-D395-43E1-BAA0-82FCF706D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73C3F2B-D0AC-4F46-8F3B-98262B6F2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39769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ED07DE-318F-4CED-B403-BD8F748AF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231EE93-8E80-4861-AF35-BA7B4A54E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F920FDC-6CC7-4208-ABA7-257A782FB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0967B7-6110-432B-9780-221115DB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43CA706-9D89-4408-88F4-7DBAFD031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3797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CB02E521-CA7B-49BB-A85F-8CBADF84F1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7DEB1510-15F2-4B7C-9097-6799125E9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957B5B8-5F4C-46B7-84C8-113316697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A5F1FBA-DC4F-4712-B605-B6266AE3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00A44B7-7ACF-44E7-960B-0F90F6225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9019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8B07FFF-C0AF-4C38-AAC7-BF2C12B9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F5946A4-9BD4-4C85-AD94-14A7AC177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6198958-04E9-40D3-A956-2F5983A83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DC82A4C-DC50-4E20-BA9F-1EB16560C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ADAF50A-1885-45C4-8F40-2F1C784BF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332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CF33738-3951-42BA-9629-154EBB413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BDC9543-8F12-44D7-9A8E-657B69E4A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7F9D7C3-A4AD-4E6E-A7C8-CA386691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12B88CD0-962A-419E-9EDB-6648FE028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1777FA1-C04E-406F-9F86-47EDE66F9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0678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751214A-ED0C-490C-A9EF-299ED3197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DAE5B1E-E8D5-47BE-BDEE-465B3BD21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7532345A-60F7-454A-A709-2544DA47D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FCF4015-866F-4EAB-8A85-6D13715D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C9C91E03-0589-499B-8BD6-2FBD1CB0B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9CD6FF7D-EB2F-4953-90D3-2437176FC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541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A89F63-BB6A-4314-B831-93DAF812D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73E014C-4282-4776-982F-544735870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871D5D0-EDED-4A4B-960A-C519CF3ED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BAA0350D-05AE-44AC-8CE3-EFEA2BA86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919C7CE3-9142-4A3E-9DE8-B092ED9223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020FC3DB-FCCE-440F-9B63-35F265714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468E4823-6201-42CB-93A9-FE2A1F8CE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3099543-7B4D-4762-ACE0-F93E6626D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476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FCDC266-13B0-47CB-A114-EBAE8649C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17BB5A07-D074-4768-8086-960CDD354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F2A4FEF7-9F08-4D46-A30B-6763B5B71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30BABE9E-522C-4A36-9410-8A2A647A1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60905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09AEC31F-094E-447C-A5BC-49E4D5850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3AE21BA-2FB0-4545-A56A-2710FD51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266AA0-7968-4068-A221-62F27C4BB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631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54A79AC-A068-4392-9C1B-C29088BE8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0769B8C-4EE0-4A4A-A4E6-249FC3BA3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FCFE5C-87DA-48CD-B3D7-ED83AC7E0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92ABE927-9A34-44E0-852E-292CD3087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ECF737C-D880-492A-939F-5CB3FFD4B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86BDE64-818B-452C-9BC6-ADB6EA847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75110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6C99E4D-82E9-4FF2-B3E6-D560409FF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E8A79C2-E252-4109-9C20-BAE7D118F3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971B889C-3ED0-481C-A208-1C0A91BC66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824D73B1-EE44-458D-91B5-E92FF8E4D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4C278A71-7982-4FA5-BB48-E3E665B50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A1F3334-78B5-4BDF-84D0-05CD29241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177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8A9A533D-B8B6-48CC-A68B-DC18F6356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A88AF56-A0F9-4046-8AC7-8535B8220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52B52B9F-0F05-4187-9F02-D44C6C84F2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01506-AE3C-424A-B5C0-480D2164192E}" type="datetimeFigureOut">
              <a:rPr lang="hu-HU" smtClean="0"/>
              <a:t>2025. 12. 03.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F5341DF-C5E5-469F-8C85-5A5808ADBC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D2A6477-9924-4626-8EEE-A622CAE66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8A072-4662-4474-AC6F-E47DA85EB70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5331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zövegdoboz 40">
            <a:extLst>
              <a:ext uri="{FF2B5EF4-FFF2-40B4-BE49-F238E27FC236}">
                <a16:creationId xmlns:a16="http://schemas.microsoft.com/office/drawing/2014/main" id="{DB97D947-CC9C-4E04-8ACB-CE158E43ABC5}"/>
              </a:ext>
            </a:extLst>
          </p:cNvPr>
          <p:cNvSpPr txBox="1"/>
          <p:nvPr/>
        </p:nvSpPr>
        <p:spPr>
          <a:xfrm>
            <a:off x="360000" y="360000"/>
            <a:ext cx="378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000" b="1" dirty="0">
                <a:solidFill>
                  <a:srgbClr val="C8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Szulejmán</a:t>
            </a:r>
          </a:p>
          <a:p>
            <a:r>
              <a:rPr lang="hu-HU" sz="3000" b="1" dirty="0">
                <a:solidFill>
                  <a:srgbClr val="C8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Oszmán-török erők</a:t>
            </a:r>
          </a:p>
          <a:p>
            <a:r>
              <a:rPr lang="hu-HU" sz="3000" b="1" dirty="0">
                <a:solidFill>
                  <a:srgbClr val="C8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60000 fő + 300 ágyú</a:t>
            </a:r>
          </a:p>
        </p:txBody>
      </p:sp>
      <p:sp>
        <p:nvSpPr>
          <p:cNvPr id="43" name="Szövegdoboz 42">
            <a:extLst>
              <a:ext uri="{FF2B5EF4-FFF2-40B4-BE49-F238E27FC236}">
                <a16:creationId xmlns:a16="http://schemas.microsoft.com/office/drawing/2014/main" id="{F23EDA18-9CB9-4F63-93A4-76BF5C3A0C31}"/>
              </a:ext>
            </a:extLst>
          </p:cNvPr>
          <p:cNvSpPr txBox="1"/>
          <p:nvPr/>
        </p:nvSpPr>
        <p:spPr>
          <a:xfrm>
            <a:off x="8028000" y="360000"/>
            <a:ext cx="378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3000" b="1" dirty="0">
                <a:solidFill>
                  <a:srgbClr val="6496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Lajos</a:t>
            </a:r>
          </a:p>
          <a:p>
            <a:pPr algn="r"/>
            <a:r>
              <a:rPr lang="hu-HU" sz="3000" b="1" dirty="0">
                <a:solidFill>
                  <a:srgbClr val="6496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Magyar erők</a:t>
            </a:r>
          </a:p>
          <a:p>
            <a:pPr algn="r"/>
            <a:r>
              <a:rPr lang="hu-HU" sz="3000" b="1" dirty="0">
                <a:solidFill>
                  <a:srgbClr val="6496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25 000 fő + 85 ágyú</a:t>
            </a:r>
          </a:p>
        </p:txBody>
      </p:sp>
      <p:sp>
        <p:nvSpPr>
          <p:cNvPr id="44" name="Szövegdoboz 43">
            <a:extLst>
              <a:ext uri="{FF2B5EF4-FFF2-40B4-BE49-F238E27FC236}">
                <a16:creationId xmlns:a16="http://schemas.microsoft.com/office/drawing/2014/main" id="{90F308DC-A760-4145-B71A-A501B99579C0}"/>
              </a:ext>
            </a:extLst>
          </p:cNvPr>
          <p:cNvSpPr txBox="1"/>
          <p:nvPr/>
        </p:nvSpPr>
        <p:spPr>
          <a:xfrm>
            <a:off x="4566000" y="360000"/>
            <a:ext cx="3240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>
                <a:latin typeface="Arial" panose="020B0604020202020204" pitchFamily="34" charset="0"/>
                <a:cs typeface="Arial" panose="020B0604020202020204" pitchFamily="34" charset="0"/>
              </a:rPr>
              <a:t>A mohácsi csata</a:t>
            </a:r>
          </a:p>
        </p:txBody>
      </p:sp>
      <p:pic>
        <p:nvPicPr>
          <p:cNvPr id="211" name="Kép 210">
            <a:extLst>
              <a:ext uri="{FF2B5EF4-FFF2-40B4-BE49-F238E27FC236}">
                <a16:creationId xmlns:a16="http://schemas.microsoft.com/office/drawing/2014/main" id="{EE295F19-B6CB-45A5-B0D4-FBBC11557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2220324"/>
            <a:ext cx="720000" cy="360000"/>
          </a:xfrm>
          <a:prstGeom prst="rect">
            <a:avLst/>
          </a:prstGeom>
        </p:spPr>
      </p:pic>
      <p:pic>
        <p:nvPicPr>
          <p:cNvPr id="139" name="Kép 138">
            <a:extLst>
              <a:ext uri="{FF2B5EF4-FFF2-40B4-BE49-F238E27FC236}">
                <a16:creationId xmlns:a16="http://schemas.microsoft.com/office/drawing/2014/main" id="{DF94682C-22A3-4916-8349-F8F24B68F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2803894"/>
            <a:ext cx="720000" cy="360000"/>
          </a:xfrm>
          <a:prstGeom prst="rect">
            <a:avLst/>
          </a:prstGeom>
        </p:spPr>
      </p:pic>
      <p:pic>
        <p:nvPicPr>
          <p:cNvPr id="140" name="Kép 139">
            <a:extLst>
              <a:ext uri="{FF2B5EF4-FFF2-40B4-BE49-F238E27FC236}">
                <a16:creationId xmlns:a16="http://schemas.microsoft.com/office/drawing/2014/main" id="{74F6F33D-59C4-4BE5-98E5-BD8E49089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3418194"/>
            <a:ext cx="720000" cy="360000"/>
          </a:xfrm>
          <a:prstGeom prst="rect">
            <a:avLst/>
          </a:prstGeom>
        </p:spPr>
      </p:pic>
      <p:pic>
        <p:nvPicPr>
          <p:cNvPr id="141" name="Kép 140">
            <a:extLst>
              <a:ext uri="{FF2B5EF4-FFF2-40B4-BE49-F238E27FC236}">
                <a16:creationId xmlns:a16="http://schemas.microsoft.com/office/drawing/2014/main" id="{A4358EB9-3024-426F-BE85-58AAC61A8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4001764"/>
            <a:ext cx="720000" cy="360000"/>
          </a:xfrm>
          <a:prstGeom prst="rect">
            <a:avLst/>
          </a:prstGeom>
        </p:spPr>
      </p:pic>
      <p:pic>
        <p:nvPicPr>
          <p:cNvPr id="142" name="Kép 141">
            <a:extLst>
              <a:ext uri="{FF2B5EF4-FFF2-40B4-BE49-F238E27FC236}">
                <a16:creationId xmlns:a16="http://schemas.microsoft.com/office/drawing/2014/main" id="{B58BE946-4A31-4A2D-8C00-6797E76FCC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4539259"/>
            <a:ext cx="720000" cy="360000"/>
          </a:xfrm>
          <a:prstGeom prst="rect">
            <a:avLst/>
          </a:prstGeom>
        </p:spPr>
      </p:pic>
      <p:pic>
        <p:nvPicPr>
          <p:cNvPr id="143" name="Kép 142">
            <a:extLst>
              <a:ext uri="{FF2B5EF4-FFF2-40B4-BE49-F238E27FC236}">
                <a16:creationId xmlns:a16="http://schemas.microsoft.com/office/drawing/2014/main" id="{DC21866D-7C2E-448A-B62E-513842EBB2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5122829"/>
            <a:ext cx="720000" cy="360000"/>
          </a:xfrm>
          <a:prstGeom prst="rect">
            <a:avLst/>
          </a:prstGeom>
        </p:spPr>
      </p:pic>
      <p:pic>
        <p:nvPicPr>
          <p:cNvPr id="144" name="Kép 143">
            <a:extLst>
              <a:ext uri="{FF2B5EF4-FFF2-40B4-BE49-F238E27FC236}">
                <a16:creationId xmlns:a16="http://schemas.microsoft.com/office/drawing/2014/main" id="{D7FA45A3-4BF8-4990-99D3-8C2383898E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15" y="5737129"/>
            <a:ext cx="720000" cy="360000"/>
          </a:xfrm>
          <a:prstGeom prst="rect">
            <a:avLst/>
          </a:prstGeom>
        </p:spPr>
      </p:pic>
      <p:pic>
        <p:nvPicPr>
          <p:cNvPr id="147" name="Kép 146">
            <a:extLst>
              <a:ext uri="{FF2B5EF4-FFF2-40B4-BE49-F238E27FC236}">
                <a16:creationId xmlns:a16="http://schemas.microsoft.com/office/drawing/2014/main" id="{F729B4C3-C209-4D85-AB2D-2ECD5E097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6571" y="3415005"/>
            <a:ext cx="720000" cy="360000"/>
          </a:xfrm>
          <a:prstGeom prst="rect">
            <a:avLst/>
          </a:prstGeom>
        </p:spPr>
      </p:pic>
      <p:pic>
        <p:nvPicPr>
          <p:cNvPr id="149" name="Kép 148">
            <a:extLst>
              <a:ext uri="{FF2B5EF4-FFF2-40B4-BE49-F238E27FC236}">
                <a16:creationId xmlns:a16="http://schemas.microsoft.com/office/drawing/2014/main" id="{A2F295E5-CDA9-401E-816E-CBD6223E8B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6571" y="4536070"/>
            <a:ext cx="720000" cy="360000"/>
          </a:xfrm>
          <a:prstGeom prst="rect">
            <a:avLst/>
          </a:prstGeom>
        </p:spPr>
      </p:pic>
      <p:grpSp>
        <p:nvGrpSpPr>
          <p:cNvPr id="5" name="Csoportba foglalás 4">
            <a:extLst>
              <a:ext uri="{FF2B5EF4-FFF2-40B4-BE49-F238E27FC236}">
                <a16:creationId xmlns:a16="http://schemas.microsoft.com/office/drawing/2014/main" id="{FF882B4D-F835-4D2A-B5E5-6E977603EA45}"/>
              </a:ext>
            </a:extLst>
          </p:cNvPr>
          <p:cNvGrpSpPr/>
          <p:nvPr/>
        </p:nvGrpSpPr>
        <p:grpSpPr>
          <a:xfrm>
            <a:off x="2364230" y="2220324"/>
            <a:ext cx="1440000" cy="1079317"/>
            <a:chOff x="7546128" y="5659659"/>
            <a:chExt cx="1440000" cy="1079317"/>
          </a:xfrm>
        </p:grpSpPr>
        <p:grpSp>
          <p:nvGrpSpPr>
            <p:cNvPr id="3" name="Csoportba foglalás 2">
              <a:extLst>
                <a:ext uri="{FF2B5EF4-FFF2-40B4-BE49-F238E27FC236}">
                  <a16:creationId xmlns:a16="http://schemas.microsoft.com/office/drawing/2014/main" id="{6DD27B56-9C9C-49DB-A948-87E7BD0536F3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2" name="Csoportba foglalás 1">
                <a:extLst>
                  <a:ext uri="{FF2B5EF4-FFF2-40B4-BE49-F238E27FC236}">
                    <a16:creationId xmlns:a16="http://schemas.microsoft.com/office/drawing/2014/main" id="{A0B8ADA3-7109-4D6A-B37A-7E1EEAF1CE86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16" name="Téglalap 115">
                  <a:extLst>
                    <a:ext uri="{FF2B5EF4-FFF2-40B4-BE49-F238E27FC236}">
                      <a16:creationId xmlns:a16="http://schemas.microsoft.com/office/drawing/2014/main" id="{04CBD17C-8EDE-45CD-9D2B-EEADF379D657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17" name="Háromszög 116">
                  <a:extLst>
                    <a:ext uri="{FF2B5EF4-FFF2-40B4-BE49-F238E27FC236}">
                      <a16:creationId xmlns:a16="http://schemas.microsoft.com/office/drawing/2014/main" id="{190C18C9-39BC-4655-8FAE-CF2D5B7B4805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13" name="Kép 112">
                <a:extLst>
                  <a:ext uri="{FF2B5EF4-FFF2-40B4-BE49-F238E27FC236}">
                    <a16:creationId xmlns:a16="http://schemas.microsoft.com/office/drawing/2014/main" id="{5392098D-AAFC-4120-9A99-22A619745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4" name="Háromszög 3">
              <a:extLst>
                <a:ext uri="{FF2B5EF4-FFF2-40B4-BE49-F238E27FC236}">
                  <a16:creationId xmlns:a16="http://schemas.microsoft.com/office/drawing/2014/main" id="{CAE60FBB-A4E5-447D-8641-E94FD309F430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95" name="Csoportba foglalás 94">
            <a:extLst>
              <a:ext uri="{FF2B5EF4-FFF2-40B4-BE49-F238E27FC236}">
                <a16:creationId xmlns:a16="http://schemas.microsoft.com/office/drawing/2014/main" id="{174830B9-E46E-445F-8A0B-2DE047F8B908}"/>
              </a:ext>
            </a:extLst>
          </p:cNvPr>
          <p:cNvGrpSpPr/>
          <p:nvPr/>
        </p:nvGrpSpPr>
        <p:grpSpPr>
          <a:xfrm>
            <a:off x="2365772" y="5031650"/>
            <a:ext cx="1440000" cy="1079317"/>
            <a:chOff x="7546128" y="5659659"/>
            <a:chExt cx="1440000" cy="1079317"/>
          </a:xfrm>
        </p:grpSpPr>
        <p:grpSp>
          <p:nvGrpSpPr>
            <p:cNvPr id="96" name="Csoportba foglalás 95">
              <a:extLst>
                <a:ext uri="{FF2B5EF4-FFF2-40B4-BE49-F238E27FC236}">
                  <a16:creationId xmlns:a16="http://schemas.microsoft.com/office/drawing/2014/main" id="{44F3EE99-6111-484F-89BE-A79090008552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98" name="Csoportba foglalás 97">
                <a:extLst>
                  <a:ext uri="{FF2B5EF4-FFF2-40B4-BE49-F238E27FC236}">
                    <a16:creationId xmlns:a16="http://schemas.microsoft.com/office/drawing/2014/main" id="{8490F09E-1235-49C6-A1FE-249C8CB29953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00" name="Téglalap 99">
                  <a:extLst>
                    <a:ext uri="{FF2B5EF4-FFF2-40B4-BE49-F238E27FC236}">
                      <a16:creationId xmlns:a16="http://schemas.microsoft.com/office/drawing/2014/main" id="{B0C87080-3F1A-45B9-BF98-DE857338318C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01" name="Háromszög 100">
                  <a:extLst>
                    <a:ext uri="{FF2B5EF4-FFF2-40B4-BE49-F238E27FC236}">
                      <a16:creationId xmlns:a16="http://schemas.microsoft.com/office/drawing/2014/main" id="{25C6B20C-B067-47F4-9212-0E32B6F5935D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99" name="Kép 98">
                <a:extLst>
                  <a:ext uri="{FF2B5EF4-FFF2-40B4-BE49-F238E27FC236}">
                    <a16:creationId xmlns:a16="http://schemas.microsoft.com/office/drawing/2014/main" id="{D0B0F2C4-E580-4806-AEE3-C7BD2AAD5D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97" name="Háromszög 96">
              <a:extLst>
                <a:ext uri="{FF2B5EF4-FFF2-40B4-BE49-F238E27FC236}">
                  <a16:creationId xmlns:a16="http://schemas.microsoft.com/office/drawing/2014/main" id="{D366D04C-B6EE-49B4-AE43-85591444393D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02" name="Csoportba foglalás 101">
            <a:extLst>
              <a:ext uri="{FF2B5EF4-FFF2-40B4-BE49-F238E27FC236}">
                <a16:creationId xmlns:a16="http://schemas.microsoft.com/office/drawing/2014/main" id="{FCEED1A7-CB7D-4629-B9A4-084249979EAB}"/>
              </a:ext>
            </a:extLst>
          </p:cNvPr>
          <p:cNvGrpSpPr/>
          <p:nvPr/>
        </p:nvGrpSpPr>
        <p:grpSpPr>
          <a:xfrm>
            <a:off x="2365772" y="3648203"/>
            <a:ext cx="1440000" cy="1079317"/>
            <a:chOff x="7546128" y="5659659"/>
            <a:chExt cx="1440000" cy="1079317"/>
          </a:xfrm>
        </p:grpSpPr>
        <p:grpSp>
          <p:nvGrpSpPr>
            <p:cNvPr id="103" name="Csoportba foglalás 102">
              <a:extLst>
                <a:ext uri="{FF2B5EF4-FFF2-40B4-BE49-F238E27FC236}">
                  <a16:creationId xmlns:a16="http://schemas.microsoft.com/office/drawing/2014/main" id="{30DC9A12-F478-4620-98D4-168BB4F9F908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105" name="Csoportba foglalás 104">
                <a:extLst>
                  <a:ext uri="{FF2B5EF4-FFF2-40B4-BE49-F238E27FC236}">
                    <a16:creationId xmlns:a16="http://schemas.microsoft.com/office/drawing/2014/main" id="{93FCF3D2-E7C7-436C-8BF5-2713F4BFD6F8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07" name="Téglalap 106">
                  <a:extLst>
                    <a:ext uri="{FF2B5EF4-FFF2-40B4-BE49-F238E27FC236}">
                      <a16:creationId xmlns:a16="http://schemas.microsoft.com/office/drawing/2014/main" id="{CA798A98-3B7F-4A67-A2BD-CD2F51D6018C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08" name="Háromszög 107">
                  <a:extLst>
                    <a:ext uri="{FF2B5EF4-FFF2-40B4-BE49-F238E27FC236}">
                      <a16:creationId xmlns:a16="http://schemas.microsoft.com/office/drawing/2014/main" id="{0B2E3C57-F4C3-4FC9-BC0C-7FE8436ED75F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06" name="Kép 105">
                <a:extLst>
                  <a:ext uri="{FF2B5EF4-FFF2-40B4-BE49-F238E27FC236}">
                    <a16:creationId xmlns:a16="http://schemas.microsoft.com/office/drawing/2014/main" id="{18EC6381-374C-4693-BF12-3AAED1B61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104" name="Háromszög 103">
              <a:extLst>
                <a:ext uri="{FF2B5EF4-FFF2-40B4-BE49-F238E27FC236}">
                  <a16:creationId xmlns:a16="http://schemas.microsoft.com/office/drawing/2014/main" id="{46E56035-009A-4FA9-B644-A0376872FDBC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3FF72CB6-F642-40A7-A053-C5F7A98E1E77}"/>
              </a:ext>
            </a:extLst>
          </p:cNvPr>
          <p:cNvGrpSpPr/>
          <p:nvPr/>
        </p:nvGrpSpPr>
        <p:grpSpPr>
          <a:xfrm>
            <a:off x="10368000" y="5018839"/>
            <a:ext cx="1440000" cy="1078290"/>
            <a:chOff x="9670458" y="5464248"/>
            <a:chExt cx="1440000" cy="1078290"/>
          </a:xfrm>
        </p:grpSpPr>
        <p:grpSp>
          <p:nvGrpSpPr>
            <p:cNvPr id="17" name="Csoportba foglalás 16">
              <a:extLst>
                <a:ext uri="{FF2B5EF4-FFF2-40B4-BE49-F238E27FC236}">
                  <a16:creationId xmlns:a16="http://schemas.microsoft.com/office/drawing/2014/main" id="{5490BAB7-F3F7-489B-A542-748797D4A36F}"/>
                </a:ext>
              </a:extLst>
            </p:cNvPr>
            <p:cNvGrpSpPr/>
            <p:nvPr/>
          </p:nvGrpSpPr>
          <p:grpSpPr>
            <a:xfrm>
              <a:off x="9670458" y="5464248"/>
              <a:ext cx="1440000" cy="1078290"/>
              <a:chOff x="9670458" y="5464248"/>
              <a:chExt cx="1440000" cy="1078290"/>
            </a:xfrm>
          </p:grpSpPr>
          <p:sp>
            <p:nvSpPr>
              <p:cNvPr id="89" name="Téglalap 88">
                <a:extLst>
                  <a:ext uri="{FF2B5EF4-FFF2-40B4-BE49-F238E27FC236}">
                    <a16:creationId xmlns:a16="http://schemas.microsoft.com/office/drawing/2014/main" id="{5A77EF4A-2B55-42E0-A0F5-57DD5F79C5CE}"/>
                  </a:ext>
                </a:extLst>
              </p:cNvPr>
              <p:cNvSpPr/>
              <p:nvPr/>
            </p:nvSpPr>
            <p:spPr>
              <a:xfrm>
                <a:off x="9670458" y="6182538"/>
                <a:ext cx="1440000" cy="360000"/>
              </a:xfrm>
              <a:prstGeom prst="rect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sp>
            <p:nvSpPr>
              <p:cNvPr id="90" name="Háromszög 89">
                <a:extLst>
                  <a:ext uri="{FF2B5EF4-FFF2-40B4-BE49-F238E27FC236}">
                    <a16:creationId xmlns:a16="http://schemas.microsoft.com/office/drawing/2014/main" id="{9D18B158-2BD3-4611-B580-455895592062}"/>
                  </a:ext>
                </a:extLst>
              </p:cNvPr>
              <p:cNvSpPr/>
              <p:nvPr/>
            </p:nvSpPr>
            <p:spPr>
              <a:xfrm>
                <a:off x="9670458" y="5823393"/>
                <a:ext cx="1440000" cy="360000"/>
              </a:xfrm>
              <a:prstGeom prst="triangle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pic>
            <p:nvPicPr>
              <p:cNvPr id="13" name="Kép 12">
                <a:extLst>
                  <a:ext uri="{FF2B5EF4-FFF2-40B4-BE49-F238E27FC236}">
                    <a16:creationId xmlns:a16="http://schemas.microsoft.com/office/drawing/2014/main" id="{EBDAC89D-526D-4987-9B80-BD2DE4260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0457" y="5464248"/>
                <a:ext cx="720001" cy="360000"/>
              </a:xfrm>
              <a:prstGeom prst="rect">
                <a:avLst/>
              </a:prstGeom>
            </p:spPr>
          </p:pic>
        </p:grpSp>
        <p:sp>
          <p:nvSpPr>
            <p:cNvPr id="92" name="Háromszög 91">
              <a:extLst>
                <a:ext uri="{FF2B5EF4-FFF2-40B4-BE49-F238E27FC236}">
                  <a16:creationId xmlns:a16="http://schemas.microsoft.com/office/drawing/2014/main" id="{EDA54496-DC9D-4893-B4C5-895CE82A1452}"/>
                </a:ext>
              </a:extLst>
            </p:cNvPr>
            <p:cNvSpPr/>
            <p:nvPr/>
          </p:nvSpPr>
          <p:spPr>
            <a:xfrm>
              <a:off x="10210457" y="6159266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45" name="Csoportba foglalás 144">
            <a:extLst>
              <a:ext uri="{FF2B5EF4-FFF2-40B4-BE49-F238E27FC236}">
                <a16:creationId xmlns:a16="http://schemas.microsoft.com/office/drawing/2014/main" id="{D9B7FD4C-D963-4155-87DD-4DF90B9858CB}"/>
              </a:ext>
            </a:extLst>
          </p:cNvPr>
          <p:cNvGrpSpPr/>
          <p:nvPr/>
        </p:nvGrpSpPr>
        <p:grpSpPr>
          <a:xfrm>
            <a:off x="10368000" y="3651621"/>
            <a:ext cx="1440000" cy="1078290"/>
            <a:chOff x="9670458" y="5464248"/>
            <a:chExt cx="1440000" cy="1078290"/>
          </a:xfrm>
        </p:grpSpPr>
        <p:grpSp>
          <p:nvGrpSpPr>
            <p:cNvPr id="146" name="Csoportba foglalás 145">
              <a:extLst>
                <a:ext uri="{FF2B5EF4-FFF2-40B4-BE49-F238E27FC236}">
                  <a16:creationId xmlns:a16="http://schemas.microsoft.com/office/drawing/2014/main" id="{AEF714F7-2E69-406D-B2C2-A67CF5580534}"/>
                </a:ext>
              </a:extLst>
            </p:cNvPr>
            <p:cNvGrpSpPr/>
            <p:nvPr/>
          </p:nvGrpSpPr>
          <p:grpSpPr>
            <a:xfrm>
              <a:off x="9670458" y="5464248"/>
              <a:ext cx="1440000" cy="1078290"/>
              <a:chOff x="9670458" y="5464248"/>
              <a:chExt cx="1440000" cy="1078290"/>
            </a:xfrm>
          </p:grpSpPr>
          <p:sp>
            <p:nvSpPr>
              <p:cNvPr id="150" name="Téglalap 149">
                <a:extLst>
                  <a:ext uri="{FF2B5EF4-FFF2-40B4-BE49-F238E27FC236}">
                    <a16:creationId xmlns:a16="http://schemas.microsoft.com/office/drawing/2014/main" id="{FCCED4D0-BF2F-4C95-97E1-F76861B21F6A}"/>
                  </a:ext>
                </a:extLst>
              </p:cNvPr>
              <p:cNvSpPr/>
              <p:nvPr/>
            </p:nvSpPr>
            <p:spPr>
              <a:xfrm>
                <a:off x="9670458" y="6182538"/>
                <a:ext cx="1440000" cy="360000"/>
              </a:xfrm>
              <a:prstGeom prst="rect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sp>
            <p:nvSpPr>
              <p:cNvPr id="151" name="Háromszög 150">
                <a:extLst>
                  <a:ext uri="{FF2B5EF4-FFF2-40B4-BE49-F238E27FC236}">
                    <a16:creationId xmlns:a16="http://schemas.microsoft.com/office/drawing/2014/main" id="{DF3DFDA0-756C-4A9F-AFCE-CB80A8D8C5BE}"/>
                  </a:ext>
                </a:extLst>
              </p:cNvPr>
              <p:cNvSpPr/>
              <p:nvPr/>
            </p:nvSpPr>
            <p:spPr>
              <a:xfrm>
                <a:off x="9670458" y="5823393"/>
                <a:ext cx="1440000" cy="360000"/>
              </a:xfrm>
              <a:prstGeom prst="triangle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pic>
            <p:nvPicPr>
              <p:cNvPr id="152" name="Kép 151">
                <a:extLst>
                  <a:ext uri="{FF2B5EF4-FFF2-40B4-BE49-F238E27FC236}">
                    <a16:creationId xmlns:a16="http://schemas.microsoft.com/office/drawing/2014/main" id="{D9F4B686-F1DE-42B5-9B3C-3A6B31C43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0457" y="5464248"/>
                <a:ext cx="720001" cy="360000"/>
              </a:xfrm>
              <a:prstGeom prst="rect">
                <a:avLst/>
              </a:prstGeom>
            </p:spPr>
          </p:pic>
        </p:grpSp>
        <p:sp>
          <p:nvSpPr>
            <p:cNvPr id="148" name="Háromszög 147">
              <a:extLst>
                <a:ext uri="{FF2B5EF4-FFF2-40B4-BE49-F238E27FC236}">
                  <a16:creationId xmlns:a16="http://schemas.microsoft.com/office/drawing/2014/main" id="{C8737F0D-1CDF-40CF-BFED-13CBAA82B0EA}"/>
                </a:ext>
              </a:extLst>
            </p:cNvPr>
            <p:cNvSpPr/>
            <p:nvPr/>
          </p:nvSpPr>
          <p:spPr>
            <a:xfrm>
              <a:off x="10210457" y="6159266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53" name="Csoportba foglalás 152">
            <a:extLst>
              <a:ext uri="{FF2B5EF4-FFF2-40B4-BE49-F238E27FC236}">
                <a16:creationId xmlns:a16="http://schemas.microsoft.com/office/drawing/2014/main" id="{D9700640-3F17-4F6B-B21B-2C7E6354F015}"/>
              </a:ext>
            </a:extLst>
          </p:cNvPr>
          <p:cNvGrpSpPr/>
          <p:nvPr/>
        </p:nvGrpSpPr>
        <p:grpSpPr>
          <a:xfrm>
            <a:off x="10367999" y="2205329"/>
            <a:ext cx="1440000" cy="1078290"/>
            <a:chOff x="9670458" y="5464248"/>
            <a:chExt cx="1440000" cy="1078290"/>
          </a:xfrm>
        </p:grpSpPr>
        <p:grpSp>
          <p:nvGrpSpPr>
            <p:cNvPr id="154" name="Csoportba foglalás 153">
              <a:extLst>
                <a:ext uri="{FF2B5EF4-FFF2-40B4-BE49-F238E27FC236}">
                  <a16:creationId xmlns:a16="http://schemas.microsoft.com/office/drawing/2014/main" id="{EB88DFDE-E3B1-4A97-A13C-CA3F462055AD}"/>
                </a:ext>
              </a:extLst>
            </p:cNvPr>
            <p:cNvGrpSpPr/>
            <p:nvPr/>
          </p:nvGrpSpPr>
          <p:grpSpPr>
            <a:xfrm>
              <a:off x="9670458" y="5464248"/>
              <a:ext cx="1440000" cy="1078290"/>
              <a:chOff x="9670458" y="5464248"/>
              <a:chExt cx="1440000" cy="1078290"/>
            </a:xfrm>
          </p:grpSpPr>
          <p:sp>
            <p:nvSpPr>
              <p:cNvPr id="156" name="Téglalap 155">
                <a:extLst>
                  <a:ext uri="{FF2B5EF4-FFF2-40B4-BE49-F238E27FC236}">
                    <a16:creationId xmlns:a16="http://schemas.microsoft.com/office/drawing/2014/main" id="{73CFF2D1-173F-45FD-94A4-6DC89B79F55A}"/>
                  </a:ext>
                </a:extLst>
              </p:cNvPr>
              <p:cNvSpPr/>
              <p:nvPr/>
            </p:nvSpPr>
            <p:spPr>
              <a:xfrm>
                <a:off x="9670458" y="6182538"/>
                <a:ext cx="1440000" cy="360000"/>
              </a:xfrm>
              <a:prstGeom prst="rect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sp>
            <p:nvSpPr>
              <p:cNvPr id="157" name="Háromszög 156">
                <a:extLst>
                  <a:ext uri="{FF2B5EF4-FFF2-40B4-BE49-F238E27FC236}">
                    <a16:creationId xmlns:a16="http://schemas.microsoft.com/office/drawing/2014/main" id="{10276964-0C32-4821-A883-0E2195F344E3}"/>
                  </a:ext>
                </a:extLst>
              </p:cNvPr>
              <p:cNvSpPr/>
              <p:nvPr/>
            </p:nvSpPr>
            <p:spPr>
              <a:xfrm>
                <a:off x="9670458" y="5823393"/>
                <a:ext cx="1440000" cy="360000"/>
              </a:xfrm>
              <a:prstGeom prst="triangle">
                <a:avLst/>
              </a:prstGeom>
              <a:solidFill>
                <a:srgbClr val="6496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 dirty="0"/>
              </a:p>
            </p:txBody>
          </p:sp>
          <p:pic>
            <p:nvPicPr>
              <p:cNvPr id="158" name="Kép 157">
                <a:extLst>
                  <a:ext uri="{FF2B5EF4-FFF2-40B4-BE49-F238E27FC236}">
                    <a16:creationId xmlns:a16="http://schemas.microsoft.com/office/drawing/2014/main" id="{5202EE45-BF7B-4EB3-AF3C-BBDE5941EF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0457" y="5464248"/>
                <a:ext cx="720001" cy="360000"/>
              </a:xfrm>
              <a:prstGeom prst="rect">
                <a:avLst/>
              </a:prstGeom>
            </p:spPr>
          </p:pic>
        </p:grpSp>
        <p:sp>
          <p:nvSpPr>
            <p:cNvPr id="155" name="Háromszög 154">
              <a:extLst>
                <a:ext uri="{FF2B5EF4-FFF2-40B4-BE49-F238E27FC236}">
                  <a16:creationId xmlns:a16="http://schemas.microsoft.com/office/drawing/2014/main" id="{08BBEBD6-33C8-44CB-9EB3-3433732CBB4C}"/>
                </a:ext>
              </a:extLst>
            </p:cNvPr>
            <p:cNvSpPr/>
            <p:nvPr/>
          </p:nvSpPr>
          <p:spPr>
            <a:xfrm>
              <a:off x="10210457" y="6159266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59" name="Csoportba foglalás 158">
            <a:extLst>
              <a:ext uri="{FF2B5EF4-FFF2-40B4-BE49-F238E27FC236}">
                <a16:creationId xmlns:a16="http://schemas.microsoft.com/office/drawing/2014/main" id="{973212CB-5A00-4B1C-B09B-8477BC6D3C3C}"/>
              </a:ext>
            </a:extLst>
          </p:cNvPr>
          <p:cNvGrpSpPr/>
          <p:nvPr/>
        </p:nvGrpSpPr>
        <p:grpSpPr>
          <a:xfrm>
            <a:off x="4426687" y="2895739"/>
            <a:ext cx="1440000" cy="1079317"/>
            <a:chOff x="7546128" y="5659659"/>
            <a:chExt cx="1440000" cy="1079317"/>
          </a:xfrm>
        </p:grpSpPr>
        <p:grpSp>
          <p:nvGrpSpPr>
            <p:cNvPr id="160" name="Csoportba foglalás 159">
              <a:extLst>
                <a:ext uri="{FF2B5EF4-FFF2-40B4-BE49-F238E27FC236}">
                  <a16:creationId xmlns:a16="http://schemas.microsoft.com/office/drawing/2014/main" id="{52A189E5-E0D2-492C-B08A-F7D484B292A7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162" name="Csoportba foglalás 161">
                <a:extLst>
                  <a:ext uri="{FF2B5EF4-FFF2-40B4-BE49-F238E27FC236}">
                    <a16:creationId xmlns:a16="http://schemas.microsoft.com/office/drawing/2014/main" id="{A6837900-B613-4914-B6EA-A57F10EC03DB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64" name="Téglalap 163">
                  <a:extLst>
                    <a:ext uri="{FF2B5EF4-FFF2-40B4-BE49-F238E27FC236}">
                      <a16:creationId xmlns:a16="http://schemas.microsoft.com/office/drawing/2014/main" id="{1A7A339F-FF12-4939-8A0A-0C6900C8AE58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65" name="Háromszög 164">
                  <a:extLst>
                    <a:ext uri="{FF2B5EF4-FFF2-40B4-BE49-F238E27FC236}">
                      <a16:creationId xmlns:a16="http://schemas.microsoft.com/office/drawing/2014/main" id="{2F8A81C1-6BEF-426C-81C6-1F962082AA87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63" name="Kép 162">
                <a:extLst>
                  <a:ext uri="{FF2B5EF4-FFF2-40B4-BE49-F238E27FC236}">
                    <a16:creationId xmlns:a16="http://schemas.microsoft.com/office/drawing/2014/main" id="{2BFCFEA2-679E-4E56-A13D-F0850B41D4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161" name="Háromszög 160">
              <a:extLst>
                <a:ext uri="{FF2B5EF4-FFF2-40B4-BE49-F238E27FC236}">
                  <a16:creationId xmlns:a16="http://schemas.microsoft.com/office/drawing/2014/main" id="{EC8EC280-84F1-446B-968E-333A11DCE029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66" name="Csoportba foglalás 165">
            <a:extLst>
              <a:ext uri="{FF2B5EF4-FFF2-40B4-BE49-F238E27FC236}">
                <a16:creationId xmlns:a16="http://schemas.microsoft.com/office/drawing/2014/main" id="{4625695A-B549-4201-AF0F-DE473E47F34E}"/>
              </a:ext>
            </a:extLst>
          </p:cNvPr>
          <p:cNvGrpSpPr/>
          <p:nvPr/>
        </p:nvGrpSpPr>
        <p:grpSpPr>
          <a:xfrm>
            <a:off x="4428229" y="4323618"/>
            <a:ext cx="1440000" cy="1079317"/>
            <a:chOff x="7546128" y="5659659"/>
            <a:chExt cx="1440000" cy="1079317"/>
          </a:xfrm>
        </p:grpSpPr>
        <p:grpSp>
          <p:nvGrpSpPr>
            <p:cNvPr id="167" name="Csoportba foglalás 166">
              <a:extLst>
                <a:ext uri="{FF2B5EF4-FFF2-40B4-BE49-F238E27FC236}">
                  <a16:creationId xmlns:a16="http://schemas.microsoft.com/office/drawing/2014/main" id="{A70BD27E-C988-42BF-A9C9-234B8E41E00B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169" name="Csoportba foglalás 168">
                <a:extLst>
                  <a:ext uri="{FF2B5EF4-FFF2-40B4-BE49-F238E27FC236}">
                    <a16:creationId xmlns:a16="http://schemas.microsoft.com/office/drawing/2014/main" id="{9553CBD5-DE05-4541-8F2C-103F8A269EB2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71" name="Téglalap 170">
                  <a:extLst>
                    <a:ext uri="{FF2B5EF4-FFF2-40B4-BE49-F238E27FC236}">
                      <a16:creationId xmlns:a16="http://schemas.microsoft.com/office/drawing/2014/main" id="{64030DE7-BB1A-4334-AD50-0E9EBC91A458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72" name="Háromszög 171">
                  <a:extLst>
                    <a:ext uri="{FF2B5EF4-FFF2-40B4-BE49-F238E27FC236}">
                      <a16:creationId xmlns:a16="http://schemas.microsoft.com/office/drawing/2014/main" id="{303682DB-4F4B-49DB-8041-299377A9746A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70" name="Kép 169">
                <a:extLst>
                  <a:ext uri="{FF2B5EF4-FFF2-40B4-BE49-F238E27FC236}">
                    <a16:creationId xmlns:a16="http://schemas.microsoft.com/office/drawing/2014/main" id="{B221F783-8165-430F-8143-44FB49AF50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168" name="Háromszög 167">
              <a:extLst>
                <a:ext uri="{FF2B5EF4-FFF2-40B4-BE49-F238E27FC236}">
                  <a16:creationId xmlns:a16="http://schemas.microsoft.com/office/drawing/2014/main" id="{A1E4BC23-C524-4266-96FC-C0A14CDB3359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73" name="Csoportba foglalás 172">
            <a:extLst>
              <a:ext uri="{FF2B5EF4-FFF2-40B4-BE49-F238E27FC236}">
                <a16:creationId xmlns:a16="http://schemas.microsoft.com/office/drawing/2014/main" id="{DF0ADA19-9CED-427C-84D3-9AB61276AF7E}"/>
              </a:ext>
            </a:extLst>
          </p:cNvPr>
          <p:cNvGrpSpPr/>
          <p:nvPr/>
        </p:nvGrpSpPr>
        <p:grpSpPr>
          <a:xfrm>
            <a:off x="380333" y="2917347"/>
            <a:ext cx="1440000" cy="1079317"/>
            <a:chOff x="7546128" y="5659659"/>
            <a:chExt cx="1440000" cy="1079317"/>
          </a:xfrm>
        </p:grpSpPr>
        <p:grpSp>
          <p:nvGrpSpPr>
            <p:cNvPr id="174" name="Csoportba foglalás 173">
              <a:extLst>
                <a:ext uri="{FF2B5EF4-FFF2-40B4-BE49-F238E27FC236}">
                  <a16:creationId xmlns:a16="http://schemas.microsoft.com/office/drawing/2014/main" id="{CF1AF311-BDE9-45FA-8C81-55F3E228D87F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176" name="Csoportba foglalás 175">
                <a:extLst>
                  <a:ext uri="{FF2B5EF4-FFF2-40B4-BE49-F238E27FC236}">
                    <a16:creationId xmlns:a16="http://schemas.microsoft.com/office/drawing/2014/main" id="{70F8DD58-A1B4-4925-A225-910FD146F229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78" name="Téglalap 177">
                  <a:extLst>
                    <a:ext uri="{FF2B5EF4-FFF2-40B4-BE49-F238E27FC236}">
                      <a16:creationId xmlns:a16="http://schemas.microsoft.com/office/drawing/2014/main" id="{A400B4E9-BA58-49B7-8310-CAF76B2A2C9A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79" name="Háromszög 178">
                  <a:extLst>
                    <a:ext uri="{FF2B5EF4-FFF2-40B4-BE49-F238E27FC236}">
                      <a16:creationId xmlns:a16="http://schemas.microsoft.com/office/drawing/2014/main" id="{C7B51285-EAE8-4735-B6D2-D7FF72292706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77" name="Kép 176">
                <a:extLst>
                  <a:ext uri="{FF2B5EF4-FFF2-40B4-BE49-F238E27FC236}">
                    <a16:creationId xmlns:a16="http://schemas.microsoft.com/office/drawing/2014/main" id="{7E19A43C-0096-4BA1-B8B5-AC46E304B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175" name="Háromszög 174">
              <a:extLst>
                <a:ext uri="{FF2B5EF4-FFF2-40B4-BE49-F238E27FC236}">
                  <a16:creationId xmlns:a16="http://schemas.microsoft.com/office/drawing/2014/main" id="{63CEEAC1-1694-4875-841B-FBA0EE0C7DB8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grpSp>
        <p:nvGrpSpPr>
          <p:cNvPr id="180" name="Csoportba foglalás 179">
            <a:extLst>
              <a:ext uri="{FF2B5EF4-FFF2-40B4-BE49-F238E27FC236}">
                <a16:creationId xmlns:a16="http://schemas.microsoft.com/office/drawing/2014/main" id="{2BF8B117-2730-437F-9C29-93A559ADF6B0}"/>
              </a:ext>
            </a:extLst>
          </p:cNvPr>
          <p:cNvGrpSpPr/>
          <p:nvPr/>
        </p:nvGrpSpPr>
        <p:grpSpPr>
          <a:xfrm>
            <a:off x="381875" y="4345226"/>
            <a:ext cx="1440000" cy="1079317"/>
            <a:chOff x="7546128" y="5659659"/>
            <a:chExt cx="1440000" cy="1079317"/>
          </a:xfrm>
        </p:grpSpPr>
        <p:grpSp>
          <p:nvGrpSpPr>
            <p:cNvPr id="181" name="Csoportba foglalás 180">
              <a:extLst>
                <a:ext uri="{FF2B5EF4-FFF2-40B4-BE49-F238E27FC236}">
                  <a16:creationId xmlns:a16="http://schemas.microsoft.com/office/drawing/2014/main" id="{A4A8D9D2-9BD1-41DC-ADE7-30870726327A}"/>
                </a:ext>
              </a:extLst>
            </p:cNvPr>
            <p:cNvGrpSpPr/>
            <p:nvPr/>
          </p:nvGrpSpPr>
          <p:grpSpPr>
            <a:xfrm>
              <a:off x="7546128" y="5659659"/>
              <a:ext cx="1440000" cy="1079317"/>
              <a:chOff x="7546128" y="5659659"/>
              <a:chExt cx="1440000" cy="1079317"/>
            </a:xfrm>
          </p:grpSpPr>
          <p:grpSp>
            <p:nvGrpSpPr>
              <p:cNvPr id="183" name="Csoportba foglalás 182">
                <a:extLst>
                  <a:ext uri="{FF2B5EF4-FFF2-40B4-BE49-F238E27FC236}">
                    <a16:creationId xmlns:a16="http://schemas.microsoft.com/office/drawing/2014/main" id="{0ED25986-020B-4669-A726-EE26573C7777}"/>
                  </a:ext>
                </a:extLst>
              </p:cNvPr>
              <p:cNvGrpSpPr/>
              <p:nvPr/>
            </p:nvGrpSpPr>
            <p:grpSpPr>
              <a:xfrm>
                <a:off x="7546128" y="6019831"/>
                <a:ext cx="1440000" cy="719145"/>
                <a:chOff x="7546128" y="6019831"/>
                <a:chExt cx="1440000" cy="719145"/>
              </a:xfrm>
            </p:grpSpPr>
            <p:sp>
              <p:nvSpPr>
                <p:cNvPr id="185" name="Téglalap 184">
                  <a:extLst>
                    <a:ext uri="{FF2B5EF4-FFF2-40B4-BE49-F238E27FC236}">
                      <a16:creationId xmlns:a16="http://schemas.microsoft.com/office/drawing/2014/main" id="{4468C783-6153-4BD6-935B-899A39D453D4}"/>
                    </a:ext>
                  </a:extLst>
                </p:cNvPr>
                <p:cNvSpPr/>
                <p:nvPr/>
              </p:nvSpPr>
              <p:spPr>
                <a:xfrm>
                  <a:off x="7546128" y="6378976"/>
                  <a:ext cx="1440000" cy="360000"/>
                </a:xfrm>
                <a:prstGeom prst="rect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  <p:sp>
              <p:nvSpPr>
                <p:cNvPr id="186" name="Háromszög 185">
                  <a:extLst>
                    <a:ext uri="{FF2B5EF4-FFF2-40B4-BE49-F238E27FC236}">
                      <a16:creationId xmlns:a16="http://schemas.microsoft.com/office/drawing/2014/main" id="{DFF5FA6B-AB97-4C04-AC3B-DB13734F2989}"/>
                    </a:ext>
                  </a:extLst>
                </p:cNvPr>
                <p:cNvSpPr/>
                <p:nvPr/>
              </p:nvSpPr>
              <p:spPr>
                <a:xfrm>
                  <a:off x="7546128" y="6019831"/>
                  <a:ext cx="1440000" cy="360000"/>
                </a:xfrm>
                <a:prstGeom prst="triangle">
                  <a:avLst/>
                </a:prstGeom>
                <a:solidFill>
                  <a:srgbClr val="C80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 dirty="0"/>
                </a:p>
              </p:txBody>
            </p:sp>
          </p:grpSp>
          <p:pic>
            <p:nvPicPr>
              <p:cNvPr id="184" name="Kép 183">
                <a:extLst>
                  <a:ext uri="{FF2B5EF4-FFF2-40B4-BE49-F238E27FC236}">
                    <a16:creationId xmlns:a16="http://schemas.microsoft.com/office/drawing/2014/main" id="{29FD9325-7313-4076-83AD-E3DC4CC54A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6128" y="5659659"/>
                <a:ext cx="720000" cy="361200"/>
              </a:xfrm>
              <a:prstGeom prst="rect">
                <a:avLst/>
              </a:prstGeom>
            </p:spPr>
          </p:pic>
        </p:grpSp>
        <p:sp>
          <p:nvSpPr>
            <p:cNvPr id="182" name="Háromszög 181">
              <a:extLst>
                <a:ext uri="{FF2B5EF4-FFF2-40B4-BE49-F238E27FC236}">
                  <a16:creationId xmlns:a16="http://schemas.microsoft.com/office/drawing/2014/main" id="{97F4B44E-B0B3-46BD-8DA2-BB5A73D74F48}"/>
                </a:ext>
              </a:extLst>
            </p:cNvPr>
            <p:cNvSpPr/>
            <p:nvPr/>
          </p:nvSpPr>
          <p:spPr>
            <a:xfrm>
              <a:off x="8086128" y="6356682"/>
              <a:ext cx="360000" cy="360000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1324670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25</Words>
  <Application>Microsoft Office PowerPoint</Application>
  <PresentationFormat>Szélesvásznú</PresentationFormat>
  <Paragraphs>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Office-téma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Várkonyi János</dc:creator>
  <cp:lastModifiedBy>Várkonyi János</cp:lastModifiedBy>
  <cp:revision>54</cp:revision>
  <dcterms:created xsi:type="dcterms:W3CDTF">2025-11-17T09:06:35Z</dcterms:created>
  <dcterms:modified xsi:type="dcterms:W3CDTF">2025-12-03T09:51:24Z</dcterms:modified>
</cp:coreProperties>
</file>