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60" r:id="rId4"/>
    <p:sldId id="266" r:id="rId5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3C0A"/>
    <a:srgbClr val="FAF0C8"/>
    <a:srgbClr val="FAD2B4"/>
    <a:srgbClr val="FAC8C8"/>
    <a:srgbClr val="F8D1B6"/>
    <a:srgbClr val="ACCC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9" autoAdjust="0"/>
    <p:restoredTop sz="94660"/>
  </p:normalViewPr>
  <p:slideViewPr>
    <p:cSldViewPr>
      <p:cViewPr varScale="1">
        <p:scale>
          <a:sx n="102" d="100"/>
          <a:sy n="102" d="100"/>
        </p:scale>
        <p:origin x="30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DAE0C6-736D-4F9F-9A4E-90FD9F5D279F}" type="datetimeFigureOut">
              <a:rPr lang="hu-HU" smtClean="0"/>
              <a:t>2019. 02. 03.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283F7D-0D35-43E9-BF72-FAC80C61B0B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70349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hu-HU" smtClean="0"/>
              <a:t>Kattintson ide az alcím mintájának szerkesztéséhez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A0C9-F953-4B7C-8C19-9CACF516769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9895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A0C9-F953-4B7C-8C19-9CACF516769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6537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A0C9-F953-4B7C-8C19-9CACF516769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1302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A0C9-F953-4B7C-8C19-9CACF516769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66080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A0C9-F953-4B7C-8C19-9CACF516769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1750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A0C9-F953-4B7C-8C19-9CACF516769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3819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A0C9-F953-4B7C-8C19-9CACF516769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03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A0C9-F953-4B7C-8C19-9CACF516769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9199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A0C9-F953-4B7C-8C19-9CACF516769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1261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A0C9-F953-4B7C-8C19-9CACF516769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9405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A0C9-F953-4B7C-8C19-9CACF516769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0065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bg1"/>
            </a:gs>
            <a:gs pos="0">
              <a:schemeClr val="accent2">
                <a:lumMod val="50000"/>
              </a:schemeClr>
            </a:gs>
            <a:gs pos="50000">
              <a:srgbClr val="FAF0C8"/>
            </a:gs>
            <a:gs pos="85000">
              <a:schemeClr val="bg1"/>
            </a:gs>
            <a:gs pos="100000">
              <a:schemeClr val="accent2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4A0C9-F953-4B7C-8C19-9CACF516769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9201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www.youtube.com/watch?v=s2lNfSPqIj0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K&#233;sz&#237;tette:%20Az%20eredeti%20felt&#246;lt&#337;%20Danielandrassy%20a(z)%20magyar%20Wikip&#233;dia-r&#243;l%20volt%20-%20Leonar3Do%20International%20Zrt.,%20CC%20BY-SA%203.0,%20https:/commons.wikimedia.org/w/index.php?curid=24510741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youtube.com/watch?v=s2lNfSPqIj0" TargetMode="External"/><Relationship Id="rId4" Type="http://schemas.openxmlformats.org/officeDocument/2006/relationships/hyperlink" Target="https://hu.wikipedia.org/wiki/Leonar3Do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0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71648" y="476672"/>
            <a:ext cx="9144000" cy="1656184"/>
          </a:xfrm>
          <a:solidFill>
            <a:srgbClr val="823C0A"/>
          </a:solidFill>
          <a:ln>
            <a:noFill/>
          </a:ln>
          <a:effectLst>
            <a:softEdge rad="127000"/>
          </a:effectLst>
        </p:spPr>
        <p:txBody>
          <a:bodyPr>
            <a:noAutofit/>
          </a:bodyPr>
          <a:lstStyle/>
          <a:p>
            <a:r>
              <a:rPr lang="hu-HU" sz="4400" b="1" i="1" kern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Háromdimenziós számítógépes</a:t>
            </a:r>
            <a:br>
              <a:rPr lang="hu-HU" sz="4400" b="1" i="1" kern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4400" b="1" i="1" kern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munkakörnyezet</a:t>
            </a:r>
            <a:endParaRPr lang="hu-HU" sz="4400" b="1" i="1" kern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1619312" y="6308960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Név</a:t>
            </a:r>
            <a:r>
              <a:rPr lang="hu-HU" sz="2000" b="1" i="1" dirty="0" smtClean="0"/>
              <a:t>:</a:t>
            </a:r>
            <a:endParaRPr lang="hu-HU" sz="2000" b="1" i="1" dirty="0"/>
          </a:p>
        </p:txBody>
      </p:sp>
      <p:pic>
        <p:nvPicPr>
          <p:cNvPr id="3" name="Kép 2" descr="Képernyőrész kivágása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000" y="2746627"/>
            <a:ext cx="5040000" cy="324000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3998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bg1"/>
            </a:gs>
            <a:gs pos="0">
              <a:schemeClr val="accent2">
                <a:lumMod val="50000"/>
              </a:schemeClr>
            </a:gs>
            <a:gs pos="50000">
              <a:srgbClr val="FAF0C8"/>
            </a:gs>
            <a:gs pos="85000">
              <a:schemeClr val="bg1"/>
            </a:gs>
            <a:gs pos="100000">
              <a:schemeClr val="accent2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 txBox="1">
            <a:spLocks/>
          </p:cNvSpPr>
          <p:nvPr/>
        </p:nvSpPr>
        <p:spPr>
          <a:xfrm>
            <a:off x="395536" y="1340768"/>
            <a:ext cx="4320000" cy="719659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7200" b="1" kern="1200">
                <a:ln w="1270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defTabSz="685800">
              <a:lnSpc>
                <a:spcPct val="90000"/>
              </a:lnSpc>
            </a:pPr>
            <a:r>
              <a:rPr lang="hu-HU" sz="4400" i="1" kern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Rátai Dániel  </a:t>
            </a:r>
          </a:p>
        </p:txBody>
      </p:sp>
      <p:sp>
        <p:nvSpPr>
          <p:cNvPr id="5" name="Cím 1"/>
          <p:cNvSpPr txBox="1">
            <a:spLocks/>
          </p:cNvSpPr>
          <p:nvPr/>
        </p:nvSpPr>
        <p:spPr>
          <a:xfrm>
            <a:off x="5004048" y="3717032"/>
            <a:ext cx="3792735" cy="24773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7200" b="1" kern="1200">
                <a:ln w="1270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hu-HU" sz="3000" b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hu-HU" sz="3000" b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háromdimenziós számítógépes munkakörnyezet kitalálója és megalkotója. </a:t>
            </a:r>
            <a:endParaRPr lang="hu-HU" sz="3000" b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8460431" y="6369450"/>
            <a:ext cx="497383" cy="365125"/>
          </a:xfrm>
        </p:spPr>
        <p:txBody>
          <a:bodyPr/>
          <a:lstStyle/>
          <a:p>
            <a:fld id="{2354A0C9-F953-4B7C-8C19-9CACF516769A}" type="slidenum">
              <a:rPr lang="hu-HU" sz="2000" smtClean="0">
                <a:solidFill>
                  <a:schemeClr val="bg1"/>
                </a:solidFill>
              </a:rPr>
              <a:t>2</a:t>
            </a:fld>
            <a:endParaRPr lang="hu-HU" sz="2000" dirty="0">
              <a:solidFill>
                <a:schemeClr val="bg1"/>
              </a:solidFill>
            </a:endParaRPr>
          </a:p>
        </p:txBody>
      </p:sp>
      <p:sp>
        <p:nvSpPr>
          <p:cNvPr id="8" name="Cím 3"/>
          <p:cNvSpPr>
            <a:spLocks noGrp="1"/>
          </p:cNvSpPr>
          <p:nvPr>
            <p:ph type="title"/>
          </p:nvPr>
        </p:nvSpPr>
        <p:spPr>
          <a:xfrm>
            <a:off x="179512" y="5635571"/>
            <a:ext cx="51523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000" b="1" kern="0" spc="400" dirty="0" smtClean="0">
                <a:solidFill>
                  <a:schemeClr val="accent2">
                    <a:lumMod val="50000"/>
                  </a:schemeClr>
                </a:solidFill>
                <a:hlinkClick r:id="rId2"/>
              </a:rPr>
              <a:t>Itt</a:t>
            </a:r>
            <a:r>
              <a:rPr lang="hu-HU" sz="2000" b="1" kern="0" spc="400" dirty="0" smtClean="0">
                <a:solidFill>
                  <a:schemeClr val="accent2">
                    <a:lumMod val="50000"/>
                  </a:schemeClr>
                </a:solidFill>
              </a:rPr>
              <a:t> megtekintheted az eszközt használat közben</a:t>
            </a: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216" y="2637197"/>
            <a:ext cx="2628900" cy="2159669"/>
          </a:xfrm>
          <a:prstGeom prst="rect">
            <a:avLst/>
          </a:prstGeom>
          <a:ln w="127000" cmpd="dbl">
            <a:solidFill>
              <a:schemeClr val="accent2">
                <a:lumMod val="50000"/>
              </a:schemeClr>
            </a:solidFill>
          </a:ln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440" y="1124744"/>
            <a:ext cx="2709949" cy="2152186"/>
          </a:xfrm>
          <a:prstGeom prst="rect">
            <a:avLst/>
          </a:prstGeom>
          <a:ln w="127000" cmpd="dbl">
            <a:solidFill>
              <a:schemeClr val="accent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35344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 txBox="1">
            <a:spLocks/>
          </p:cNvSpPr>
          <p:nvPr/>
        </p:nvSpPr>
        <p:spPr>
          <a:xfrm>
            <a:off x="472505" y="1132952"/>
            <a:ext cx="4320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7200" b="1" kern="1200">
                <a:ln w="1270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defTabSz="685800">
              <a:lnSpc>
                <a:spcPct val="90000"/>
              </a:lnSpc>
            </a:pPr>
            <a:r>
              <a:rPr lang="hu-HU" sz="4400" i="1" kern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Leonar3Do</a:t>
            </a:r>
          </a:p>
        </p:txBody>
      </p:sp>
      <p:pic>
        <p:nvPicPr>
          <p:cNvPr id="5124" name="Picture 4" descr="http://1.bp.blogspot.com/-UY5D3JNTk6g/TYEp9_zuXKI/AAAAAAAABGg/lpIcnNyh24k/s1600/Leonar3Do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701" y="980254"/>
            <a:ext cx="3283299" cy="2648040"/>
          </a:xfrm>
          <a:prstGeom prst="foldedCorne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8148965" y="6356350"/>
            <a:ext cx="702990" cy="365125"/>
          </a:xfrm>
        </p:spPr>
        <p:txBody>
          <a:bodyPr/>
          <a:lstStyle/>
          <a:p>
            <a:fld id="{2354A0C9-F953-4B7C-8C19-9CACF516769A}" type="slidenum">
              <a:rPr lang="hu-HU" sz="2000" smtClean="0">
                <a:solidFill>
                  <a:schemeClr val="bg1"/>
                </a:solidFill>
              </a:rPr>
              <a:t>3</a:t>
            </a:fld>
            <a:endParaRPr lang="hu-HU" sz="2000" dirty="0">
              <a:solidFill>
                <a:schemeClr val="bg1"/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539552" y="2735780"/>
            <a:ext cx="59766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000" i="1" u="sng" dirty="0"/>
              <a:t>A találmány 4 fő elemből áll</a:t>
            </a:r>
            <a:r>
              <a:rPr lang="hu-HU" sz="3000" i="1" u="sng" dirty="0" smtClean="0"/>
              <a:t>:</a:t>
            </a:r>
          </a:p>
          <a:p>
            <a:endParaRPr lang="hu-HU" sz="3000" i="1" u="sng" dirty="0" smtClean="0"/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hu-HU" sz="3000" dirty="0" smtClean="0"/>
              <a:t>a </a:t>
            </a:r>
            <a:r>
              <a:rPr lang="hu-HU" sz="3000" dirty="0"/>
              <a:t>monitorra rögzített </a:t>
            </a:r>
            <a:r>
              <a:rPr lang="hu-HU" sz="3000" dirty="0" smtClean="0">
                <a:solidFill>
                  <a:schemeClr val="accent1">
                    <a:lumMod val="75000"/>
                  </a:schemeClr>
                </a:solidFill>
              </a:rPr>
              <a:t>szenzorokból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hu-HU" sz="3000" dirty="0" smtClean="0"/>
              <a:t>a </a:t>
            </a:r>
            <a:r>
              <a:rPr lang="hu-HU" sz="3000" dirty="0"/>
              <a:t>3D </a:t>
            </a:r>
            <a:r>
              <a:rPr lang="hu-HU" sz="3000" dirty="0" smtClean="0">
                <a:solidFill>
                  <a:schemeClr val="accent1">
                    <a:lumMod val="75000"/>
                  </a:schemeClr>
                </a:solidFill>
              </a:rPr>
              <a:t>szemüvegből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hu-HU" sz="3000" dirty="0" smtClean="0"/>
              <a:t>a </a:t>
            </a:r>
            <a:r>
              <a:rPr lang="hu-HU" sz="3000" dirty="0"/>
              <a:t>térbeli egérből, a </a:t>
            </a:r>
            <a:r>
              <a:rPr lang="hu-HU" sz="3000" i="1" dirty="0">
                <a:solidFill>
                  <a:schemeClr val="accent1">
                    <a:lumMod val="75000"/>
                  </a:schemeClr>
                </a:solidFill>
              </a:rPr>
              <a:t>„madárból</a:t>
            </a:r>
            <a:r>
              <a:rPr lang="hu-HU" sz="3000" i="1" dirty="0" smtClean="0">
                <a:solidFill>
                  <a:schemeClr val="accent1">
                    <a:lumMod val="75000"/>
                  </a:schemeClr>
                </a:solidFill>
              </a:rPr>
              <a:t>”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hu-HU" sz="3000" i="1" dirty="0" smtClean="0">
                <a:solidFill>
                  <a:schemeClr val="accent1">
                    <a:lumMod val="75000"/>
                  </a:schemeClr>
                </a:solidFill>
              </a:rPr>
              <a:t>központi</a:t>
            </a:r>
            <a:r>
              <a:rPr lang="hu-HU" sz="3000" i="1" dirty="0" smtClean="0"/>
              <a:t> </a:t>
            </a:r>
            <a:r>
              <a:rPr lang="hu-HU" sz="3000" i="1" dirty="0">
                <a:solidFill>
                  <a:schemeClr val="accent1">
                    <a:lumMod val="75000"/>
                  </a:schemeClr>
                </a:solidFill>
              </a:rPr>
              <a:t>egységből</a:t>
            </a:r>
            <a:r>
              <a:rPr lang="hu-HU" sz="3000" i="1" dirty="0"/>
              <a:t> </a:t>
            </a:r>
          </a:p>
        </p:txBody>
      </p:sp>
      <p:sp>
        <p:nvSpPr>
          <p:cNvPr id="5" name="Téglalap 4"/>
          <p:cNvSpPr/>
          <p:nvPr/>
        </p:nvSpPr>
        <p:spPr>
          <a:xfrm>
            <a:off x="2740277" y="5948750"/>
            <a:ext cx="4104456" cy="590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>
              <a:lnSpc>
                <a:spcPct val="107000"/>
              </a:lnSpc>
              <a:spcAft>
                <a:spcPts val="800"/>
              </a:spcAft>
            </a:pPr>
            <a:r>
              <a:rPr lang="hu-HU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Forrás</a:t>
            </a:r>
            <a:r>
              <a:rPr lang="hu-HU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hu-HU" sz="1200" dirty="0">
                <a:hlinkClick r:id="rId4"/>
              </a:rPr>
              <a:t>https://</a:t>
            </a:r>
            <a:r>
              <a:rPr lang="hu-HU" sz="1200" dirty="0" smtClean="0">
                <a:hlinkClick r:id="rId4"/>
              </a:rPr>
              <a:t>hu.wikipedia.org/wiki/Leonar3Do</a:t>
            </a:r>
            <a:endParaRPr lang="hu-HU" sz="1200" dirty="0" smtClean="0"/>
          </a:p>
          <a:p>
            <a:pPr marL="450215">
              <a:lnSpc>
                <a:spcPct val="107000"/>
              </a:lnSpc>
              <a:spcAft>
                <a:spcPts val="800"/>
              </a:spcAft>
            </a:pPr>
            <a:r>
              <a:rPr lang="hu-HU" sz="1200" dirty="0">
                <a:hlinkClick r:id="rId5"/>
              </a:rPr>
              <a:t>https://</a:t>
            </a:r>
            <a:r>
              <a:rPr lang="hu-HU" sz="1200" dirty="0" smtClean="0">
                <a:hlinkClick r:id="rId5"/>
              </a:rPr>
              <a:t>www.youtube.com/watch?v=s2lNfSPqIj0</a:t>
            </a:r>
            <a:r>
              <a:rPr lang="hu-HU" sz="1200" dirty="0" smtClean="0"/>
              <a:t>  </a:t>
            </a:r>
            <a:endParaRPr lang="hu-HU" sz="12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851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Folyamatábra: Befejezés 4"/>
          <p:cNvSpPr/>
          <p:nvPr/>
        </p:nvSpPr>
        <p:spPr>
          <a:xfrm>
            <a:off x="1552178" y="131348"/>
            <a:ext cx="5872974" cy="1259313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1600"/>
              <a:gd name="connsiteY0" fmla="*/ 0 h 21600"/>
              <a:gd name="connsiteX1" fmla="*/ 9936 w 21600"/>
              <a:gd name="connsiteY1" fmla="*/ 4047 h 21600"/>
              <a:gd name="connsiteX2" fmla="*/ 18125 w 21600"/>
              <a:gd name="connsiteY2" fmla="*/ 0 h 21600"/>
              <a:gd name="connsiteX3" fmla="*/ 21600 w 21600"/>
              <a:gd name="connsiteY3" fmla="*/ 10800 h 21600"/>
              <a:gd name="connsiteX4" fmla="*/ 18125 w 21600"/>
              <a:gd name="connsiteY4" fmla="*/ 21600 h 21600"/>
              <a:gd name="connsiteX5" fmla="*/ 3475 w 21600"/>
              <a:gd name="connsiteY5" fmla="*/ 21600 h 21600"/>
              <a:gd name="connsiteX6" fmla="*/ 0 w 21600"/>
              <a:gd name="connsiteY6" fmla="*/ 10800 h 21600"/>
              <a:gd name="connsiteX7" fmla="*/ 3475 w 21600"/>
              <a:gd name="connsiteY7" fmla="*/ 0 h 21600"/>
              <a:gd name="connsiteX0" fmla="*/ 3475 w 21600"/>
              <a:gd name="connsiteY0" fmla="*/ 0 h 21600"/>
              <a:gd name="connsiteX1" fmla="*/ 9936 w 21600"/>
              <a:gd name="connsiteY1" fmla="*/ 4047 h 21600"/>
              <a:gd name="connsiteX2" fmla="*/ 18125 w 21600"/>
              <a:gd name="connsiteY2" fmla="*/ 0 h 21600"/>
              <a:gd name="connsiteX3" fmla="*/ 21600 w 21600"/>
              <a:gd name="connsiteY3" fmla="*/ 10800 h 21600"/>
              <a:gd name="connsiteX4" fmla="*/ 18125 w 21600"/>
              <a:gd name="connsiteY4" fmla="*/ 21600 h 21600"/>
              <a:gd name="connsiteX5" fmla="*/ 10085 w 21600"/>
              <a:gd name="connsiteY5" fmla="*/ 17155 h 21600"/>
              <a:gd name="connsiteX6" fmla="*/ 3475 w 21600"/>
              <a:gd name="connsiteY6" fmla="*/ 21600 h 21600"/>
              <a:gd name="connsiteX7" fmla="*/ 0 w 21600"/>
              <a:gd name="connsiteY7" fmla="*/ 10800 h 21600"/>
              <a:gd name="connsiteX8" fmla="*/ 3475 w 21600"/>
              <a:gd name="connsiteY8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00" h="21600">
                <a:moveTo>
                  <a:pt x="3475" y="0"/>
                </a:moveTo>
                <a:cubicBezTo>
                  <a:pt x="5629" y="-75"/>
                  <a:pt x="7782" y="4122"/>
                  <a:pt x="9936" y="4047"/>
                </a:cubicBezTo>
                <a:cubicBezTo>
                  <a:pt x="12666" y="4122"/>
                  <a:pt x="15395" y="-75"/>
                  <a:pt x="18125" y="0"/>
                </a:cubicBezTo>
                <a:cubicBezTo>
                  <a:pt x="20044" y="0"/>
                  <a:pt x="21600" y="4835"/>
                  <a:pt x="21600" y="10800"/>
                </a:cubicBezTo>
                <a:cubicBezTo>
                  <a:pt x="21600" y="16765"/>
                  <a:pt x="20051" y="19802"/>
                  <a:pt x="18125" y="21600"/>
                </a:cubicBezTo>
                <a:cubicBezTo>
                  <a:pt x="15432" y="21596"/>
                  <a:pt x="12778" y="17159"/>
                  <a:pt x="10085" y="17155"/>
                </a:cubicBezTo>
                <a:lnTo>
                  <a:pt x="3475" y="21600"/>
                </a:lnTo>
                <a:cubicBezTo>
                  <a:pt x="1556" y="21600"/>
                  <a:pt x="0" y="16765"/>
                  <a:pt x="0" y="10800"/>
                </a:cubicBezTo>
                <a:cubicBezTo>
                  <a:pt x="0" y="4835"/>
                  <a:pt x="1556" y="0"/>
                  <a:pt x="3475" y="0"/>
                </a:cubicBezTo>
                <a:close/>
              </a:path>
            </a:pathLst>
          </a:custGeom>
          <a:noFill/>
          <a:ln w="76200">
            <a:solidFill>
              <a:schemeClr val="accent2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n w="76200">
                <a:solidFill>
                  <a:schemeClr val="tx1"/>
                </a:solidFill>
                <a:prstDash val="sysDot"/>
              </a:ln>
              <a:noFill/>
            </a:endParaRPr>
          </a:p>
        </p:txBody>
      </p:sp>
      <p:sp>
        <p:nvSpPr>
          <p:cNvPr id="225" name="Folyamatábra: Befejezés 4"/>
          <p:cNvSpPr txBox="1">
            <a:spLocks/>
          </p:cNvSpPr>
          <p:nvPr/>
        </p:nvSpPr>
        <p:spPr>
          <a:xfrm>
            <a:off x="1860742" y="279934"/>
            <a:ext cx="5230188" cy="916980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1600"/>
              <a:gd name="connsiteY0" fmla="*/ 0 h 21600"/>
              <a:gd name="connsiteX1" fmla="*/ 9936 w 21600"/>
              <a:gd name="connsiteY1" fmla="*/ 4047 h 21600"/>
              <a:gd name="connsiteX2" fmla="*/ 18125 w 21600"/>
              <a:gd name="connsiteY2" fmla="*/ 0 h 21600"/>
              <a:gd name="connsiteX3" fmla="*/ 21600 w 21600"/>
              <a:gd name="connsiteY3" fmla="*/ 10800 h 21600"/>
              <a:gd name="connsiteX4" fmla="*/ 18125 w 21600"/>
              <a:gd name="connsiteY4" fmla="*/ 21600 h 21600"/>
              <a:gd name="connsiteX5" fmla="*/ 3475 w 21600"/>
              <a:gd name="connsiteY5" fmla="*/ 21600 h 21600"/>
              <a:gd name="connsiteX6" fmla="*/ 0 w 21600"/>
              <a:gd name="connsiteY6" fmla="*/ 10800 h 21600"/>
              <a:gd name="connsiteX7" fmla="*/ 3475 w 21600"/>
              <a:gd name="connsiteY7" fmla="*/ 0 h 21600"/>
              <a:gd name="connsiteX0" fmla="*/ 3475 w 21600"/>
              <a:gd name="connsiteY0" fmla="*/ 0 h 21600"/>
              <a:gd name="connsiteX1" fmla="*/ 9936 w 21600"/>
              <a:gd name="connsiteY1" fmla="*/ 4047 h 21600"/>
              <a:gd name="connsiteX2" fmla="*/ 18125 w 21600"/>
              <a:gd name="connsiteY2" fmla="*/ 0 h 21600"/>
              <a:gd name="connsiteX3" fmla="*/ 21600 w 21600"/>
              <a:gd name="connsiteY3" fmla="*/ 10800 h 21600"/>
              <a:gd name="connsiteX4" fmla="*/ 18125 w 21600"/>
              <a:gd name="connsiteY4" fmla="*/ 21600 h 21600"/>
              <a:gd name="connsiteX5" fmla="*/ 10085 w 21600"/>
              <a:gd name="connsiteY5" fmla="*/ 17155 h 21600"/>
              <a:gd name="connsiteX6" fmla="*/ 3475 w 21600"/>
              <a:gd name="connsiteY6" fmla="*/ 21600 h 21600"/>
              <a:gd name="connsiteX7" fmla="*/ 0 w 21600"/>
              <a:gd name="connsiteY7" fmla="*/ 10800 h 21600"/>
              <a:gd name="connsiteX8" fmla="*/ 3475 w 21600"/>
              <a:gd name="connsiteY8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00" h="21600">
                <a:moveTo>
                  <a:pt x="3475" y="0"/>
                </a:moveTo>
                <a:cubicBezTo>
                  <a:pt x="5629" y="-75"/>
                  <a:pt x="7782" y="4122"/>
                  <a:pt x="9936" y="4047"/>
                </a:cubicBezTo>
                <a:cubicBezTo>
                  <a:pt x="12666" y="4122"/>
                  <a:pt x="15395" y="-75"/>
                  <a:pt x="18125" y="0"/>
                </a:cubicBezTo>
                <a:cubicBezTo>
                  <a:pt x="20044" y="0"/>
                  <a:pt x="21600" y="4835"/>
                  <a:pt x="21600" y="10800"/>
                </a:cubicBezTo>
                <a:cubicBezTo>
                  <a:pt x="21600" y="16765"/>
                  <a:pt x="20051" y="19802"/>
                  <a:pt x="18125" y="21600"/>
                </a:cubicBezTo>
                <a:cubicBezTo>
                  <a:pt x="15432" y="21596"/>
                  <a:pt x="12778" y="17159"/>
                  <a:pt x="10085" y="17155"/>
                </a:cubicBezTo>
                <a:lnTo>
                  <a:pt x="3475" y="21600"/>
                </a:lnTo>
                <a:cubicBezTo>
                  <a:pt x="1556" y="21600"/>
                  <a:pt x="0" y="16765"/>
                  <a:pt x="0" y="10800"/>
                </a:cubicBezTo>
                <a:cubicBezTo>
                  <a:pt x="0" y="4835"/>
                  <a:pt x="1556" y="0"/>
                  <a:pt x="3475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hu-HU" sz="4400" b="1" i="1" kern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Saját rajzom</a:t>
            </a:r>
          </a:p>
        </p:txBody>
      </p:sp>
      <p:grpSp>
        <p:nvGrpSpPr>
          <p:cNvPr id="199" name="Csoportba foglalás 198"/>
          <p:cNvGrpSpPr/>
          <p:nvPr/>
        </p:nvGrpSpPr>
        <p:grpSpPr>
          <a:xfrm>
            <a:off x="467544" y="1298539"/>
            <a:ext cx="8398411" cy="5401347"/>
            <a:chOff x="539772" y="1261050"/>
            <a:chExt cx="8398411" cy="5401347"/>
          </a:xfrm>
        </p:grpSpPr>
        <p:sp>
          <p:nvSpPr>
            <p:cNvPr id="209" name="Ív 208"/>
            <p:cNvSpPr/>
            <p:nvPr/>
          </p:nvSpPr>
          <p:spPr>
            <a:xfrm>
              <a:off x="1860742" y="3882879"/>
              <a:ext cx="2416708" cy="2055197"/>
            </a:xfrm>
            <a:prstGeom prst="arc">
              <a:avLst>
                <a:gd name="adj1" fmla="val 12561425"/>
                <a:gd name="adj2" fmla="val 2336197"/>
              </a:avLst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92" name="Ív 191"/>
            <p:cNvSpPr/>
            <p:nvPr/>
          </p:nvSpPr>
          <p:spPr>
            <a:xfrm>
              <a:off x="1552178" y="3882879"/>
              <a:ext cx="1667251" cy="1073301"/>
            </a:xfrm>
            <a:prstGeom prst="arc">
              <a:avLst>
                <a:gd name="adj1" fmla="val 14247095"/>
                <a:gd name="adj2" fmla="val 1782410"/>
              </a:avLst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" name="Kocka 9"/>
            <p:cNvSpPr/>
            <p:nvPr/>
          </p:nvSpPr>
          <p:spPr>
            <a:xfrm>
              <a:off x="2329309" y="4663730"/>
              <a:ext cx="1156648" cy="552735"/>
            </a:xfrm>
            <a:prstGeom prst="cub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hu-HU" sz="1350"/>
            </a:p>
          </p:txBody>
        </p:sp>
        <p:pic>
          <p:nvPicPr>
            <p:cNvPr id="174" name="Picture 4" descr="http://3.bp.blogspot.com/-b7kw4jGHW8I/TYEpLiVt4bI/AAAAAAAABGQ/ZwkVV4gxrJA/s400/Leonar3Do_3Dglasse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7702" y="5586305"/>
              <a:ext cx="1434789" cy="1076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3" name="Csoportba foglalás 22"/>
            <p:cNvGrpSpPr/>
            <p:nvPr/>
          </p:nvGrpSpPr>
          <p:grpSpPr>
            <a:xfrm>
              <a:off x="3182903" y="1261050"/>
              <a:ext cx="4503026" cy="4040158"/>
              <a:chOff x="2941651" y="1020177"/>
              <a:chExt cx="3593044" cy="3392086"/>
            </a:xfrm>
          </p:grpSpPr>
          <p:sp>
            <p:nvSpPr>
              <p:cNvPr id="8" name="Folyamatábra: Mágneslemez 7"/>
              <p:cNvSpPr/>
              <p:nvPr/>
            </p:nvSpPr>
            <p:spPr>
              <a:xfrm>
                <a:off x="3983603" y="4203541"/>
                <a:ext cx="1359673" cy="208722"/>
              </a:xfrm>
              <a:prstGeom prst="flowChartMagneticDisk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hu-HU" sz="1350"/>
              </a:p>
            </p:txBody>
          </p:sp>
          <p:sp>
            <p:nvSpPr>
              <p:cNvPr id="7" name="Henger 6"/>
              <p:cNvSpPr/>
              <p:nvPr/>
            </p:nvSpPr>
            <p:spPr>
              <a:xfrm>
                <a:off x="4456750" y="3581845"/>
                <a:ext cx="454827" cy="674939"/>
              </a:xfrm>
              <a:prstGeom prst="can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hu-HU" sz="1350"/>
              </a:p>
            </p:txBody>
          </p:sp>
          <p:sp>
            <p:nvSpPr>
              <p:cNvPr id="4" name="Kocka 3"/>
              <p:cNvSpPr/>
              <p:nvPr/>
            </p:nvSpPr>
            <p:spPr>
              <a:xfrm>
                <a:off x="2948940" y="1366702"/>
                <a:ext cx="3585755" cy="2351314"/>
              </a:xfrm>
              <a:prstGeom prst="cube">
                <a:avLst>
                  <a:gd name="adj" fmla="val 2426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hu-HU" sz="1350"/>
              </a:p>
            </p:txBody>
          </p:sp>
          <p:grpSp>
            <p:nvGrpSpPr>
              <p:cNvPr id="3" name="Csoportba foglalás 2"/>
              <p:cNvGrpSpPr/>
              <p:nvPr/>
            </p:nvGrpSpPr>
            <p:grpSpPr>
              <a:xfrm>
                <a:off x="4439186" y="1020177"/>
                <a:ext cx="364667" cy="360754"/>
                <a:chOff x="4439186" y="1020177"/>
                <a:chExt cx="364667" cy="360754"/>
              </a:xfrm>
            </p:grpSpPr>
            <p:sp>
              <p:nvSpPr>
                <p:cNvPr id="11" name="Henger 10"/>
                <p:cNvSpPr/>
                <p:nvPr/>
              </p:nvSpPr>
              <p:spPr>
                <a:xfrm>
                  <a:off x="4536004" y="1158082"/>
                  <a:ext cx="190313" cy="222849"/>
                </a:xfrm>
                <a:prstGeom prst="can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  <p:sp>
              <p:nvSpPr>
                <p:cNvPr id="12" name="Kocka 11"/>
                <p:cNvSpPr/>
                <p:nvPr/>
              </p:nvSpPr>
              <p:spPr>
                <a:xfrm>
                  <a:off x="4439186" y="1020177"/>
                  <a:ext cx="364667" cy="208310"/>
                </a:xfrm>
                <a:prstGeom prst="cub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</p:grpSp>
          <p:pic>
            <p:nvPicPr>
              <p:cNvPr id="205" name="Kép 204" descr="Képernyőrész kivágása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20049" y="1559607"/>
                <a:ext cx="3399292" cy="2013554"/>
              </a:xfrm>
              <a:prstGeom prst="rect">
                <a:avLst/>
              </a:prstGeom>
            </p:spPr>
          </p:pic>
          <p:grpSp>
            <p:nvGrpSpPr>
              <p:cNvPr id="175" name="Csoportba foglalás 174"/>
              <p:cNvGrpSpPr/>
              <p:nvPr/>
            </p:nvGrpSpPr>
            <p:grpSpPr>
              <a:xfrm>
                <a:off x="6115228" y="1025755"/>
                <a:ext cx="364667" cy="360754"/>
                <a:chOff x="4439186" y="1020177"/>
                <a:chExt cx="364667" cy="360754"/>
              </a:xfrm>
            </p:grpSpPr>
            <p:sp>
              <p:nvSpPr>
                <p:cNvPr id="176" name="Henger 175"/>
                <p:cNvSpPr/>
                <p:nvPr/>
              </p:nvSpPr>
              <p:spPr>
                <a:xfrm>
                  <a:off x="4536004" y="1158082"/>
                  <a:ext cx="190313" cy="222849"/>
                </a:xfrm>
                <a:prstGeom prst="can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  <p:sp>
              <p:nvSpPr>
                <p:cNvPr id="177" name="Kocka 176"/>
                <p:cNvSpPr/>
                <p:nvPr/>
              </p:nvSpPr>
              <p:spPr>
                <a:xfrm>
                  <a:off x="4439186" y="1020177"/>
                  <a:ext cx="364667" cy="208310"/>
                </a:xfrm>
                <a:prstGeom prst="cub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</p:grpSp>
          <p:grpSp>
            <p:nvGrpSpPr>
              <p:cNvPr id="178" name="Csoportba foglalás 177"/>
              <p:cNvGrpSpPr/>
              <p:nvPr/>
            </p:nvGrpSpPr>
            <p:grpSpPr>
              <a:xfrm>
                <a:off x="2941651" y="1048110"/>
                <a:ext cx="364667" cy="360754"/>
                <a:chOff x="4439186" y="1020177"/>
                <a:chExt cx="364667" cy="360754"/>
              </a:xfrm>
            </p:grpSpPr>
            <p:sp>
              <p:nvSpPr>
                <p:cNvPr id="179" name="Henger 178"/>
                <p:cNvSpPr/>
                <p:nvPr/>
              </p:nvSpPr>
              <p:spPr>
                <a:xfrm>
                  <a:off x="4536004" y="1158082"/>
                  <a:ext cx="190313" cy="222849"/>
                </a:xfrm>
                <a:prstGeom prst="can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  <p:sp>
              <p:nvSpPr>
                <p:cNvPr id="180" name="Kocka 179"/>
                <p:cNvSpPr/>
                <p:nvPr/>
              </p:nvSpPr>
              <p:spPr>
                <a:xfrm>
                  <a:off x="4439186" y="1020177"/>
                  <a:ext cx="364667" cy="208310"/>
                </a:xfrm>
                <a:prstGeom prst="cub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</p:grpSp>
        </p:grpSp>
        <p:grpSp>
          <p:nvGrpSpPr>
            <p:cNvPr id="185" name="Csoportba foglalás 184"/>
            <p:cNvGrpSpPr/>
            <p:nvPr/>
          </p:nvGrpSpPr>
          <p:grpSpPr>
            <a:xfrm>
              <a:off x="539772" y="2029031"/>
              <a:ext cx="1539842" cy="3500504"/>
              <a:chOff x="223846" y="720584"/>
              <a:chExt cx="1539842" cy="3500504"/>
            </a:xfrm>
          </p:grpSpPr>
          <p:sp>
            <p:nvSpPr>
              <p:cNvPr id="9" name="Kocka 8"/>
              <p:cNvSpPr/>
              <p:nvPr/>
            </p:nvSpPr>
            <p:spPr>
              <a:xfrm>
                <a:off x="223846" y="720584"/>
                <a:ext cx="1539842" cy="3500504"/>
              </a:xfrm>
              <a:prstGeom prst="cube">
                <a:avLst>
                  <a:gd name="adj" fmla="val 40086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hu-HU" sz="1350"/>
              </a:p>
            </p:txBody>
          </p:sp>
          <p:grpSp>
            <p:nvGrpSpPr>
              <p:cNvPr id="183" name="Csoportba foglalás 182"/>
              <p:cNvGrpSpPr/>
              <p:nvPr/>
            </p:nvGrpSpPr>
            <p:grpSpPr>
              <a:xfrm>
                <a:off x="250626" y="1380931"/>
                <a:ext cx="835671" cy="1550717"/>
                <a:chOff x="250626" y="1380931"/>
                <a:chExt cx="835671" cy="1550717"/>
              </a:xfrm>
            </p:grpSpPr>
            <p:sp>
              <p:nvSpPr>
                <p:cNvPr id="19" name="Kocka 18"/>
                <p:cNvSpPr/>
                <p:nvPr/>
              </p:nvSpPr>
              <p:spPr>
                <a:xfrm>
                  <a:off x="251520" y="1380931"/>
                  <a:ext cx="834777" cy="219936"/>
                </a:xfrm>
                <a:prstGeom prst="cube">
                  <a:avLst>
                    <a:gd name="adj" fmla="val 1056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1" name="Kocka 180"/>
                <p:cNvSpPr/>
                <p:nvPr/>
              </p:nvSpPr>
              <p:spPr>
                <a:xfrm>
                  <a:off x="251520" y="1651854"/>
                  <a:ext cx="834777" cy="219936"/>
                </a:xfrm>
                <a:prstGeom prst="cube">
                  <a:avLst>
                    <a:gd name="adj" fmla="val 1056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2" name="Kocka 181"/>
                <p:cNvSpPr/>
                <p:nvPr/>
              </p:nvSpPr>
              <p:spPr>
                <a:xfrm>
                  <a:off x="251520" y="1922777"/>
                  <a:ext cx="834777" cy="219936"/>
                </a:xfrm>
                <a:prstGeom prst="cube">
                  <a:avLst>
                    <a:gd name="adj" fmla="val 1056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2" name="Ellipszis 21"/>
                <p:cNvSpPr/>
                <p:nvPr/>
              </p:nvSpPr>
              <p:spPr>
                <a:xfrm>
                  <a:off x="467544" y="2409645"/>
                  <a:ext cx="288032" cy="216024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4" name="Ellipszis 183"/>
                <p:cNvSpPr/>
                <p:nvPr/>
              </p:nvSpPr>
              <p:spPr>
                <a:xfrm>
                  <a:off x="539552" y="2780927"/>
                  <a:ext cx="144016" cy="15072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8" name="Kocka 187"/>
                <p:cNvSpPr/>
                <p:nvPr/>
              </p:nvSpPr>
              <p:spPr>
                <a:xfrm>
                  <a:off x="250626" y="1396202"/>
                  <a:ext cx="834777" cy="219936"/>
                </a:xfrm>
                <a:prstGeom prst="cube">
                  <a:avLst>
                    <a:gd name="adj" fmla="val 1056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9" name="Kocka 188"/>
                <p:cNvSpPr/>
                <p:nvPr/>
              </p:nvSpPr>
              <p:spPr>
                <a:xfrm>
                  <a:off x="250626" y="1667125"/>
                  <a:ext cx="834777" cy="219936"/>
                </a:xfrm>
                <a:prstGeom prst="cube">
                  <a:avLst>
                    <a:gd name="adj" fmla="val 1056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0" name="Kocka 189"/>
                <p:cNvSpPr/>
                <p:nvPr/>
              </p:nvSpPr>
              <p:spPr>
                <a:xfrm>
                  <a:off x="250626" y="1938048"/>
                  <a:ext cx="834777" cy="219936"/>
                </a:xfrm>
                <a:prstGeom prst="cube">
                  <a:avLst>
                    <a:gd name="adj" fmla="val 1056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1" name="Ellipszis 190"/>
                <p:cNvSpPr/>
                <p:nvPr/>
              </p:nvSpPr>
              <p:spPr>
                <a:xfrm>
                  <a:off x="466650" y="2424916"/>
                  <a:ext cx="288032" cy="216024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</p:grpSp>
        <p:sp>
          <p:nvSpPr>
            <p:cNvPr id="203" name="Szabadkézi sokszög 202"/>
            <p:cNvSpPr/>
            <p:nvPr/>
          </p:nvSpPr>
          <p:spPr>
            <a:xfrm>
              <a:off x="1259663" y="5034086"/>
              <a:ext cx="1606779" cy="613924"/>
            </a:xfrm>
            <a:custGeom>
              <a:avLst/>
              <a:gdLst>
                <a:gd name="connsiteX0" fmla="*/ 0 w 1371600"/>
                <a:gd name="connsiteY0" fmla="*/ 553453 h 553453"/>
                <a:gd name="connsiteX1" fmla="*/ 1371600 w 1371600"/>
                <a:gd name="connsiteY1" fmla="*/ 0 h 553453"/>
                <a:gd name="connsiteX2" fmla="*/ 1371600 w 1371600"/>
                <a:gd name="connsiteY2" fmla="*/ 0 h 553453"/>
                <a:gd name="connsiteX3" fmla="*/ 1371600 w 1371600"/>
                <a:gd name="connsiteY3" fmla="*/ 0 h 55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1600" h="553453">
                  <a:moveTo>
                    <a:pt x="0" y="553453"/>
                  </a:moveTo>
                  <a:lnTo>
                    <a:pt x="1371600" y="0"/>
                  </a:lnTo>
                  <a:lnTo>
                    <a:pt x="1371600" y="0"/>
                  </a:lnTo>
                  <a:lnTo>
                    <a:pt x="1371600" y="0"/>
                  </a:ln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17" name="Görbe összekötő 216"/>
            <p:cNvCxnSpPr/>
            <p:nvPr/>
          </p:nvCxnSpPr>
          <p:spPr>
            <a:xfrm rot="10800000">
              <a:off x="3139270" y="5009426"/>
              <a:ext cx="5609195" cy="649404"/>
            </a:xfrm>
            <a:prstGeom prst="curvedConnector3">
              <a:avLst/>
            </a:prstGeom>
            <a:ln w="38100">
              <a:solidFill>
                <a:schemeClr val="tx1">
                  <a:lumMod val="75000"/>
                  <a:lumOff val="2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3" name="Picture 2" descr="http://4.bp.blogspot.com/-jozDV84FtPY/TYEplneOw7I/AAAAAAAABGY/NDK9gLV_Xew/s400/Leonar3Do_Bird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4655" y="4501502"/>
              <a:ext cx="1323528" cy="12970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2" name="Szabadkézi sokszög 221"/>
            <p:cNvSpPr/>
            <p:nvPr/>
          </p:nvSpPr>
          <p:spPr>
            <a:xfrm>
              <a:off x="3454070" y="4380662"/>
              <a:ext cx="1523763" cy="538124"/>
            </a:xfrm>
            <a:custGeom>
              <a:avLst/>
              <a:gdLst>
                <a:gd name="connsiteX0" fmla="*/ 1203158 w 1203158"/>
                <a:gd name="connsiteY0" fmla="*/ 0 h 481263"/>
                <a:gd name="connsiteX1" fmla="*/ 0 w 1203158"/>
                <a:gd name="connsiteY1" fmla="*/ 481263 h 481263"/>
                <a:gd name="connsiteX2" fmla="*/ 0 w 1203158"/>
                <a:gd name="connsiteY2" fmla="*/ 481263 h 481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3158" h="481263">
                  <a:moveTo>
                    <a:pt x="1203158" y="0"/>
                  </a:moveTo>
                  <a:lnTo>
                    <a:pt x="0" y="481263"/>
                  </a:lnTo>
                  <a:lnTo>
                    <a:pt x="0" y="481263"/>
                  </a:ln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02" name="Lekerekített téglalap 201"/>
            <p:cNvSpPr/>
            <p:nvPr/>
          </p:nvSpPr>
          <p:spPr>
            <a:xfrm>
              <a:off x="3139269" y="4919941"/>
              <a:ext cx="140523" cy="138471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04" name="Lekerekített téglalap 203"/>
            <p:cNvSpPr/>
            <p:nvPr/>
          </p:nvSpPr>
          <p:spPr>
            <a:xfrm>
              <a:off x="2851452" y="4928219"/>
              <a:ext cx="140523" cy="138471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8" name="Ellipszis 227"/>
            <p:cNvSpPr/>
            <p:nvPr/>
          </p:nvSpPr>
          <p:spPr>
            <a:xfrm>
              <a:off x="2475945" y="4885646"/>
              <a:ext cx="141373" cy="13553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grpSp>
          <p:nvGrpSpPr>
            <p:cNvPr id="197" name="Csoportba foglalás 196"/>
            <p:cNvGrpSpPr/>
            <p:nvPr/>
          </p:nvGrpSpPr>
          <p:grpSpPr>
            <a:xfrm>
              <a:off x="2946102" y="5599488"/>
              <a:ext cx="4938266" cy="637824"/>
              <a:chOff x="2946102" y="5358234"/>
              <a:chExt cx="5052514" cy="637824"/>
            </a:xfrm>
          </p:grpSpPr>
          <p:sp>
            <p:nvSpPr>
              <p:cNvPr id="6" name="Kocka 5"/>
              <p:cNvSpPr/>
              <p:nvPr/>
            </p:nvSpPr>
            <p:spPr>
              <a:xfrm>
                <a:off x="2946102" y="5358234"/>
                <a:ext cx="5052514" cy="637824"/>
              </a:xfrm>
              <a:prstGeom prst="cube">
                <a:avLst>
                  <a:gd name="adj" fmla="val 87097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hu-HU" sz="1350"/>
              </a:p>
            </p:txBody>
          </p:sp>
          <p:grpSp>
            <p:nvGrpSpPr>
              <p:cNvPr id="196" name="Csoportba foglalás 195"/>
              <p:cNvGrpSpPr/>
              <p:nvPr/>
            </p:nvGrpSpPr>
            <p:grpSpPr>
              <a:xfrm>
                <a:off x="3036582" y="5398534"/>
                <a:ext cx="4631761" cy="485295"/>
                <a:chOff x="3036583" y="5398534"/>
                <a:chExt cx="4609520" cy="485295"/>
              </a:xfrm>
            </p:grpSpPr>
            <p:sp>
              <p:nvSpPr>
                <p:cNvPr id="195" name="Kocka 194"/>
                <p:cNvSpPr/>
                <p:nvPr/>
              </p:nvSpPr>
              <p:spPr>
                <a:xfrm>
                  <a:off x="3874614" y="5795057"/>
                  <a:ext cx="1461433" cy="84880"/>
                </a:xfrm>
                <a:prstGeom prst="cube">
                  <a:avLst>
                    <a:gd name="adj" fmla="val 32949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  <p:sp>
              <p:nvSpPr>
                <p:cNvPr id="215" name="Kocka 214"/>
                <p:cNvSpPr/>
                <p:nvPr/>
              </p:nvSpPr>
              <p:spPr>
                <a:xfrm>
                  <a:off x="3814425" y="5421785"/>
                  <a:ext cx="181107" cy="75616"/>
                </a:xfrm>
                <a:prstGeom prst="cube">
                  <a:avLst>
                    <a:gd name="adj" fmla="val 32949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  <p:sp>
              <p:nvSpPr>
                <p:cNvPr id="216" name="Kocka 215"/>
                <p:cNvSpPr/>
                <p:nvPr/>
              </p:nvSpPr>
              <p:spPr>
                <a:xfrm>
                  <a:off x="3614663" y="5424297"/>
                  <a:ext cx="181107" cy="75616"/>
                </a:xfrm>
                <a:prstGeom prst="cube">
                  <a:avLst>
                    <a:gd name="adj" fmla="val 32949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  <p:sp>
              <p:nvSpPr>
                <p:cNvPr id="218" name="Kocka 217"/>
                <p:cNvSpPr/>
                <p:nvPr/>
              </p:nvSpPr>
              <p:spPr>
                <a:xfrm>
                  <a:off x="4214984" y="5415601"/>
                  <a:ext cx="181107" cy="75616"/>
                </a:xfrm>
                <a:prstGeom prst="cube">
                  <a:avLst>
                    <a:gd name="adj" fmla="val 32949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  <p:sp>
              <p:nvSpPr>
                <p:cNvPr id="219" name="Kocka 218"/>
                <p:cNvSpPr/>
                <p:nvPr/>
              </p:nvSpPr>
              <p:spPr>
                <a:xfrm>
                  <a:off x="4015222" y="5418113"/>
                  <a:ext cx="181107" cy="75616"/>
                </a:xfrm>
                <a:prstGeom prst="cube">
                  <a:avLst>
                    <a:gd name="adj" fmla="val 32949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  <p:sp>
              <p:nvSpPr>
                <p:cNvPr id="220" name="Kocka 219"/>
                <p:cNvSpPr/>
                <p:nvPr/>
              </p:nvSpPr>
              <p:spPr>
                <a:xfrm>
                  <a:off x="4713214" y="5416796"/>
                  <a:ext cx="181107" cy="75616"/>
                </a:xfrm>
                <a:prstGeom prst="cube">
                  <a:avLst>
                    <a:gd name="adj" fmla="val 32949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  <p:sp>
              <p:nvSpPr>
                <p:cNvPr id="221" name="Kocka 220"/>
                <p:cNvSpPr/>
                <p:nvPr/>
              </p:nvSpPr>
              <p:spPr>
                <a:xfrm>
                  <a:off x="4513452" y="5419308"/>
                  <a:ext cx="181107" cy="75616"/>
                </a:xfrm>
                <a:prstGeom prst="cube">
                  <a:avLst>
                    <a:gd name="adj" fmla="val 32949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  <p:sp>
              <p:nvSpPr>
                <p:cNvPr id="231" name="Kocka 230"/>
                <p:cNvSpPr/>
                <p:nvPr/>
              </p:nvSpPr>
              <p:spPr>
                <a:xfrm>
                  <a:off x="5113773" y="5410612"/>
                  <a:ext cx="181107" cy="75616"/>
                </a:xfrm>
                <a:prstGeom prst="cube">
                  <a:avLst>
                    <a:gd name="adj" fmla="val 32949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  <p:sp>
              <p:nvSpPr>
                <p:cNvPr id="232" name="Kocka 231"/>
                <p:cNvSpPr/>
                <p:nvPr/>
              </p:nvSpPr>
              <p:spPr>
                <a:xfrm>
                  <a:off x="4914011" y="5413124"/>
                  <a:ext cx="181107" cy="75616"/>
                </a:xfrm>
                <a:prstGeom prst="cube">
                  <a:avLst>
                    <a:gd name="adj" fmla="val 32949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  <p:sp>
              <p:nvSpPr>
                <p:cNvPr id="233" name="Kocka 232"/>
                <p:cNvSpPr/>
                <p:nvPr/>
              </p:nvSpPr>
              <p:spPr>
                <a:xfrm>
                  <a:off x="5581822" y="5408760"/>
                  <a:ext cx="181107" cy="75616"/>
                </a:xfrm>
                <a:prstGeom prst="cube">
                  <a:avLst>
                    <a:gd name="adj" fmla="val 32949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  <p:sp>
              <p:nvSpPr>
                <p:cNvPr id="234" name="Kocka 233"/>
                <p:cNvSpPr/>
                <p:nvPr/>
              </p:nvSpPr>
              <p:spPr>
                <a:xfrm>
                  <a:off x="5382060" y="5411272"/>
                  <a:ext cx="181107" cy="75616"/>
                </a:xfrm>
                <a:prstGeom prst="cube">
                  <a:avLst>
                    <a:gd name="adj" fmla="val 32949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  <p:sp>
              <p:nvSpPr>
                <p:cNvPr id="235" name="Kocka 234"/>
                <p:cNvSpPr/>
                <p:nvPr/>
              </p:nvSpPr>
              <p:spPr>
                <a:xfrm>
                  <a:off x="5982381" y="5402576"/>
                  <a:ext cx="181107" cy="75616"/>
                </a:xfrm>
                <a:prstGeom prst="cube">
                  <a:avLst>
                    <a:gd name="adj" fmla="val 32949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  <p:sp>
              <p:nvSpPr>
                <p:cNvPr id="236" name="Kocka 235"/>
                <p:cNvSpPr/>
                <p:nvPr/>
              </p:nvSpPr>
              <p:spPr>
                <a:xfrm>
                  <a:off x="5782619" y="5405088"/>
                  <a:ext cx="181107" cy="75616"/>
                </a:xfrm>
                <a:prstGeom prst="cube">
                  <a:avLst>
                    <a:gd name="adj" fmla="val 32949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  <p:sp>
              <p:nvSpPr>
                <p:cNvPr id="237" name="Kocka 236"/>
                <p:cNvSpPr/>
                <p:nvPr/>
              </p:nvSpPr>
              <p:spPr>
                <a:xfrm>
                  <a:off x="6423394" y="5408760"/>
                  <a:ext cx="181107" cy="75616"/>
                </a:xfrm>
                <a:prstGeom prst="cube">
                  <a:avLst>
                    <a:gd name="adj" fmla="val 32949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  <p:sp>
              <p:nvSpPr>
                <p:cNvPr id="238" name="Kocka 237"/>
                <p:cNvSpPr/>
                <p:nvPr/>
              </p:nvSpPr>
              <p:spPr>
                <a:xfrm>
                  <a:off x="6223632" y="5411272"/>
                  <a:ext cx="181107" cy="75616"/>
                </a:xfrm>
                <a:prstGeom prst="cube">
                  <a:avLst>
                    <a:gd name="adj" fmla="val 32949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  <p:sp>
              <p:nvSpPr>
                <p:cNvPr id="240" name="Kocka 239"/>
                <p:cNvSpPr/>
                <p:nvPr/>
              </p:nvSpPr>
              <p:spPr>
                <a:xfrm>
                  <a:off x="6624191" y="5405088"/>
                  <a:ext cx="181107" cy="75616"/>
                </a:xfrm>
                <a:prstGeom prst="cube">
                  <a:avLst>
                    <a:gd name="adj" fmla="val 32949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  <p:sp>
              <p:nvSpPr>
                <p:cNvPr id="241" name="Kocka 240"/>
                <p:cNvSpPr/>
                <p:nvPr/>
              </p:nvSpPr>
              <p:spPr>
                <a:xfrm>
                  <a:off x="3373617" y="5410172"/>
                  <a:ext cx="181107" cy="75616"/>
                </a:xfrm>
                <a:prstGeom prst="cube">
                  <a:avLst>
                    <a:gd name="adj" fmla="val 32949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hu-HU" sz="1350"/>
                </a:p>
              </p:txBody>
            </p:sp>
            <p:grpSp>
              <p:nvGrpSpPr>
                <p:cNvPr id="268" name="Csoportba foglalás 267"/>
                <p:cNvGrpSpPr/>
                <p:nvPr/>
              </p:nvGrpSpPr>
              <p:grpSpPr>
                <a:xfrm>
                  <a:off x="3036583" y="5503561"/>
                  <a:ext cx="1084784" cy="376509"/>
                  <a:chOff x="3036583" y="5503561"/>
                  <a:chExt cx="1084784" cy="376509"/>
                </a:xfrm>
              </p:grpSpPr>
              <p:grpSp>
                <p:nvGrpSpPr>
                  <p:cNvPr id="242" name="Csoportba foglalás 241"/>
                  <p:cNvGrpSpPr/>
                  <p:nvPr/>
                </p:nvGrpSpPr>
                <p:grpSpPr>
                  <a:xfrm>
                    <a:off x="3036583" y="5503561"/>
                    <a:ext cx="444955" cy="362838"/>
                    <a:chOff x="3036583" y="5503561"/>
                    <a:chExt cx="444955" cy="362838"/>
                  </a:xfrm>
                </p:grpSpPr>
                <p:sp>
                  <p:nvSpPr>
                    <p:cNvPr id="161" name="Kocka 160"/>
                    <p:cNvSpPr/>
                    <p:nvPr/>
                  </p:nvSpPr>
                  <p:spPr>
                    <a:xfrm>
                      <a:off x="3300431" y="5503561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162" name="Kocka 161"/>
                    <p:cNvSpPr/>
                    <p:nvPr/>
                  </p:nvSpPr>
                  <p:spPr>
                    <a:xfrm>
                      <a:off x="3240366" y="5570902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164" name="Kocka 163"/>
                    <p:cNvSpPr/>
                    <p:nvPr/>
                  </p:nvSpPr>
                  <p:spPr>
                    <a:xfrm>
                      <a:off x="3187654" y="5637075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165" name="Kocka 164"/>
                    <p:cNvSpPr/>
                    <p:nvPr/>
                  </p:nvSpPr>
                  <p:spPr>
                    <a:xfrm>
                      <a:off x="3113111" y="5695146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166" name="Kocka 165"/>
                    <p:cNvSpPr/>
                    <p:nvPr/>
                  </p:nvSpPr>
                  <p:spPr>
                    <a:xfrm>
                      <a:off x="3036583" y="5772379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</p:grpSp>
              <p:grpSp>
                <p:nvGrpSpPr>
                  <p:cNvPr id="243" name="Csoportba foglalás 242"/>
                  <p:cNvGrpSpPr/>
                  <p:nvPr/>
                </p:nvGrpSpPr>
                <p:grpSpPr>
                  <a:xfrm>
                    <a:off x="3254606" y="5509195"/>
                    <a:ext cx="444955" cy="362838"/>
                    <a:chOff x="3036583" y="5503561"/>
                    <a:chExt cx="444955" cy="362838"/>
                  </a:xfrm>
                </p:grpSpPr>
                <p:sp>
                  <p:nvSpPr>
                    <p:cNvPr id="244" name="Kocka 243"/>
                    <p:cNvSpPr/>
                    <p:nvPr/>
                  </p:nvSpPr>
                  <p:spPr>
                    <a:xfrm>
                      <a:off x="3300431" y="5503561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45" name="Kocka 244"/>
                    <p:cNvSpPr/>
                    <p:nvPr/>
                  </p:nvSpPr>
                  <p:spPr>
                    <a:xfrm>
                      <a:off x="3240366" y="5570902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46" name="Kocka 245"/>
                    <p:cNvSpPr/>
                    <p:nvPr/>
                  </p:nvSpPr>
                  <p:spPr>
                    <a:xfrm>
                      <a:off x="3187654" y="5637075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47" name="Kocka 246"/>
                    <p:cNvSpPr/>
                    <p:nvPr/>
                  </p:nvSpPr>
                  <p:spPr>
                    <a:xfrm>
                      <a:off x="3113111" y="5695146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48" name="Kocka 247"/>
                    <p:cNvSpPr/>
                    <p:nvPr/>
                  </p:nvSpPr>
                  <p:spPr>
                    <a:xfrm>
                      <a:off x="3036583" y="5772379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</p:grpSp>
              <p:grpSp>
                <p:nvGrpSpPr>
                  <p:cNvPr id="249" name="Csoportba foglalás 248"/>
                  <p:cNvGrpSpPr/>
                  <p:nvPr/>
                </p:nvGrpSpPr>
                <p:grpSpPr>
                  <a:xfrm>
                    <a:off x="3456023" y="5517232"/>
                    <a:ext cx="444955" cy="362838"/>
                    <a:chOff x="3036583" y="5503561"/>
                    <a:chExt cx="444955" cy="362838"/>
                  </a:xfrm>
                </p:grpSpPr>
                <p:sp>
                  <p:nvSpPr>
                    <p:cNvPr id="250" name="Kocka 249"/>
                    <p:cNvSpPr/>
                    <p:nvPr/>
                  </p:nvSpPr>
                  <p:spPr>
                    <a:xfrm>
                      <a:off x="3300431" y="5503561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51" name="Kocka 250"/>
                    <p:cNvSpPr/>
                    <p:nvPr/>
                  </p:nvSpPr>
                  <p:spPr>
                    <a:xfrm>
                      <a:off x="3240366" y="5570902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52" name="Kocka 251"/>
                    <p:cNvSpPr/>
                    <p:nvPr/>
                  </p:nvSpPr>
                  <p:spPr>
                    <a:xfrm>
                      <a:off x="3187654" y="5637075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53" name="Kocka 252"/>
                    <p:cNvSpPr/>
                    <p:nvPr/>
                  </p:nvSpPr>
                  <p:spPr>
                    <a:xfrm>
                      <a:off x="3113111" y="5695146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54" name="Kocka 253"/>
                    <p:cNvSpPr/>
                    <p:nvPr/>
                  </p:nvSpPr>
                  <p:spPr>
                    <a:xfrm>
                      <a:off x="3036583" y="5772379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</p:grpSp>
              <p:grpSp>
                <p:nvGrpSpPr>
                  <p:cNvPr id="262" name="Csoportba foglalás 261"/>
                  <p:cNvGrpSpPr/>
                  <p:nvPr/>
                </p:nvGrpSpPr>
                <p:grpSpPr>
                  <a:xfrm>
                    <a:off x="3676412" y="5517099"/>
                    <a:ext cx="444955" cy="362838"/>
                    <a:chOff x="3036583" y="5503561"/>
                    <a:chExt cx="444955" cy="362838"/>
                  </a:xfrm>
                </p:grpSpPr>
                <p:sp>
                  <p:nvSpPr>
                    <p:cNvPr id="263" name="Kocka 262"/>
                    <p:cNvSpPr/>
                    <p:nvPr/>
                  </p:nvSpPr>
                  <p:spPr>
                    <a:xfrm>
                      <a:off x="3300431" y="5503561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64" name="Kocka 263"/>
                    <p:cNvSpPr/>
                    <p:nvPr/>
                  </p:nvSpPr>
                  <p:spPr>
                    <a:xfrm>
                      <a:off x="3240366" y="5570902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65" name="Kocka 264"/>
                    <p:cNvSpPr/>
                    <p:nvPr/>
                  </p:nvSpPr>
                  <p:spPr>
                    <a:xfrm>
                      <a:off x="3187654" y="5637075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66" name="Kocka 265"/>
                    <p:cNvSpPr/>
                    <p:nvPr/>
                  </p:nvSpPr>
                  <p:spPr>
                    <a:xfrm>
                      <a:off x="3113111" y="5695146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67" name="Kocka 266"/>
                    <p:cNvSpPr/>
                    <p:nvPr/>
                  </p:nvSpPr>
                  <p:spPr>
                    <a:xfrm>
                      <a:off x="3036583" y="5772379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</p:grpSp>
            </p:grpSp>
            <p:grpSp>
              <p:nvGrpSpPr>
                <p:cNvPr id="269" name="Csoportba foglalás 268"/>
                <p:cNvGrpSpPr/>
                <p:nvPr/>
              </p:nvGrpSpPr>
              <p:grpSpPr>
                <a:xfrm>
                  <a:off x="3970954" y="5481714"/>
                  <a:ext cx="1008256" cy="299276"/>
                  <a:chOff x="3113111" y="5503561"/>
                  <a:chExt cx="1008256" cy="299276"/>
                </a:xfrm>
              </p:grpSpPr>
              <p:grpSp>
                <p:nvGrpSpPr>
                  <p:cNvPr id="270" name="Csoportba foglalás 269"/>
                  <p:cNvGrpSpPr/>
                  <p:nvPr/>
                </p:nvGrpSpPr>
                <p:grpSpPr>
                  <a:xfrm>
                    <a:off x="3113111" y="5503561"/>
                    <a:ext cx="368427" cy="285605"/>
                    <a:chOff x="3113111" y="5503561"/>
                    <a:chExt cx="368427" cy="285605"/>
                  </a:xfrm>
                </p:grpSpPr>
                <p:sp>
                  <p:nvSpPr>
                    <p:cNvPr id="289" name="Kocka 288"/>
                    <p:cNvSpPr/>
                    <p:nvPr/>
                  </p:nvSpPr>
                  <p:spPr>
                    <a:xfrm>
                      <a:off x="3300431" y="5503561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90" name="Kocka 289"/>
                    <p:cNvSpPr/>
                    <p:nvPr/>
                  </p:nvSpPr>
                  <p:spPr>
                    <a:xfrm>
                      <a:off x="3240366" y="5570902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91" name="Kocka 290"/>
                    <p:cNvSpPr/>
                    <p:nvPr/>
                  </p:nvSpPr>
                  <p:spPr>
                    <a:xfrm>
                      <a:off x="3187654" y="5637075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92" name="Kocka 291"/>
                    <p:cNvSpPr/>
                    <p:nvPr/>
                  </p:nvSpPr>
                  <p:spPr>
                    <a:xfrm>
                      <a:off x="3113111" y="5695146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</p:grpSp>
              <p:grpSp>
                <p:nvGrpSpPr>
                  <p:cNvPr id="271" name="Csoportba foglalás 270"/>
                  <p:cNvGrpSpPr/>
                  <p:nvPr/>
                </p:nvGrpSpPr>
                <p:grpSpPr>
                  <a:xfrm>
                    <a:off x="3331134" y="5509195"/>
                    <a:ext cx="368427" cy="285605"/>
                    <a:chOff x="3113111" y="5503561"/>
                    <a:chExt cx="368427" cy="285605"/>
                  </a:xfrm>
                </p:grpSpPr>
                <p:sp>
                  <p:nvSpPr>
                    <p:cNvPr id="284" name="Kocka 283"/>
                    <p:cNvSpPr/>
                    <p:nvPr/>
                  </p:nvSpPr>
                  <p:spPr>
                    <a:xfrm>
                      <a:off x="3300431" y="5503561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85" name="Kocka 284"/>
                    <p:cNvSpPr/>
                    <p:nvPr/>
                  </p:nvSpPr>
                  <p:spPr>
                    <a:xfrm>
                      <a:off x="3240366" y="5570902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86" name="Kocka 285"/>
                    <p:cNvSpPr/>
                    <p:nvPr/>
                  </p:nvSpPr>
                  <p:spPr>
                    <a:xfrm>
                      <a:off x="3187654" y="5637075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87" name="Kocka 286"/>
                    <p:cNvSpPr/>
                    <p:nvPr/>
                  </p:nvSpPr>
                  <p:spPr>
                    <a:xfrm>
                      <a:off x="3113111" y="5695146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</p:grpSp>
              <p:grpSp>
                <p:nvGrpSpPr>
                  <p:cNvPr id="272" name="Csoportba foglalás 271"/>
                  <p:cNvGrpSpPr/>
                  <p:nvPr/>
                </p:nvGrpSpPr>
                <p:grpSpPr>
                  <a:xfrm>
                    <a:off x="3532551" y="5517232"/>
                    <a:ext cx="368427" cy="285605"/>
                    <a:chOff x="3113111" y="5503561"/>
                    <a:chExt cx="368427" cy="285605"/>
                  </a:xfrm>
                </p:grpSpPr>
                <p:sp>
                  <p:nvSpPr>
                    <p:cNvPr id="279" name="Kocka 278"/>
                    <p:cNvSpPr/>
                    <p:nvPr/>
                  </p:nvSpPr>
                  <p:spPr>
                    <a:xfrm>
                      <a:off x="3300431" y="5503561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80" name="Kocka 279"/>
                    <p:cNvSpPr/>
                    <p:nvPr/>
                  </p:nvSpPr>
                  <p:spPr>
                    <a:xfrm>
                      <a:off x="3240366" y="5570902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81" name="Kocka 280"/>
                    <p:cNvSpPr/>
                    <p:nvPr/>
                  </p:nvSpPr>
                  <p:spPr>
                    <a:xfrm>
                      <a:off x="3187654" y="5637075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82" name="Kocka 281"/>
                    <p:cNvSpPr/>
                    <p:nvPr/>
                  </p:nvSpPr>
                  <p:spPr>
                    <a:xfrm>
                      <a:off x="3113111" y="5695146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</p:grpSp>
              <p:grpSp>
                <p:nvGrpSpPr>
                  <p:cNvPr id="273" name="Csoportba foglalás 272"/>
                  <p:cNvGrpSpPr/>
                  <p:nvPr/>
                </p:nvGrpSpPr>
                <p:grpSpPr>
                  <a:xfrm>
                    <a:off x="3752940" y="5517099"/>
                    <a:ext cx="368427" cy="285605"/>
                    <a:chOff x="3113111" y="5503561"/>
                    <a:chExt cx="368427" cy="285605"/>
                  </a:xfrm>
                </p:grpSpPr>
                <p:sp>
                  <p:nvSpPr>
                    <p:cNvPr id="274" name="Kocka 273"/>
                    <p:cNvSpPr/>
                    <p:nvPr/>
                  </p:nvSpPr>
                  <p:spPr>
                    <a:xfrm>
                      <a:off x="3300431" y="5503561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75" name="Kocka 274"/>
                    <p:cNvSpPr/>
                    <p:nvPr/>
                  </p:nvSpPr>
                  <p:spPr>
                    <a:xfrm>
                      <a:off x="3240366" y="5570902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76" name="Kocka 275"/>
                    <p:cNvSpPr/>
                    <p:nvPr/>
                  </p:nvSpPr>
                  <p:spPr>
                    <a:xfrm>
                      <a:off x="3187654" y="5637075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277" name="Kocka 276"/>
                    <p:cNvSpPr/>
                    <p:nvPr/>
                  </p:nvSpPr>
                  <p:spPr>
                    <a:xfrm>
                      <a:off x="3113111" y="5695146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</p:grpSp>
            </p:grpSp>
            <p:grpSp>
              <p:nvGrpSpPr>
                <p:cNvPr id="294" name="Csoportba foglalás 293"/>
                <p:cNvGrpSpPr/>
                <p:nvPr/>
              </p:nvGrpSpPr>
              <p:grpSpPr>
                <a:xfrm>
                  <a:off x="4797269" y="5500896"/>
                  <a:ext cx="1008256" cy="376376"/>
                  <a:chOff x="3113111" y="5503561"/>
                  <a:chExt cx="1008256" cy="376376"/>
                </a:xfrm>
              </p:grpSpPr>
              <p:grpSp>
                <p:nvGrpSpPr>
                  <p:cNvPr id="295" name="Csoportba foglalás 294"/>
                  <p:cNvGrpSpPr/>
                  <p:nvPr/>
                </p:nvGrpSpPr>
                <p:grpSpPr>
                  <a:xfrm>
                    <a:off x="3113111" y="5503561"/>
                    <a:ext cx="368427" cy="285605"/>
                    <a:chOff x="3113111" y="5503561"/>
                    <a:chExt cx="368427" cy="285605"/>
                  </a:xfrm>
                </p:grpSpPr>
                <p:sp>
                  <p:nvSpPr>
                    <p:cNvPr id="314" name="Kocka 313"/>
                    <p:cNvSpPr/>
                    <p:nvPr/>
                  </p:nvSpPr>
                  <p:spPr>
                    <a:xfrm>
                      <a:off x="3300431" y="5503561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15" name="Kocka 314"/>
                    <p:cNvSpPr/>
                    <p:nvPr/>
                  </p:nvSpPr>
                  <p:spPr>
                    <a:xfrm>
                      <a:off x="3240366" y="5570902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16" name="Kocka 315"/>
                    <p:cNvSpPr/>
                    <p:nvPr/>
                  </p:nvSpPr>
                  <p:spPr>
                    <a:xfrm>
                      <a:off x="3187654" y="5637075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17" name="Kocka 316"/>
                    <p:cNvSpPr/>
                    <p:nvPr/>
                  </p:nvSpPr>
                  <p:spPr>
                    <a:xfrm>
                      <a:off x="3113111" y="5695146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</p:grpSp>
              <p:grpSp>
                <p:nvGrpSpPr>
                  <p:cNvPr id="296" name="Csoportba foglalás 295"/>
                  <p:cNvGrpSpPr/>
                  <p:nvPr/>
                </p:nvGrpSpPr>
                <p:grpSpPr>
                  <a:xfrm>
                    <a:off x="3331134" y="5509195"/>
                    <a:ext cx="368427" cy="285605"/>
                    <a:chOff x="3113111" y="5503561"/>
                    <a:chExt cx="368427" cy="285605"/>
                  </a:xfrm>
                </p:grpSpPr>
                <p:sp>
                  <p:nvSpPr>
                    <p:cNvPr id="309" name="Kocka 308"/>
                    <p:cNvSpPr/>
                    <p:nvPr/>
                  </p:nvSpPr>
                  <p:spPr>
                    <a:xfrm>
                      <a:off x="3300431" y="5503561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10" name="Kocka 309"/>
                    <p:cNvSpPr/>
                    <p:nvPr/>
                  </p:nvSpPr>
                  <p:spPr>
                    <a:xfrm>
                      <a:off x="3240366" y="5570902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11" name="Kocka 310"/>
                    <p:cNvSpPr/>
                    <p:nvPr/>
                  </p:nvSpPr>
                  <p:spPr>
                    <a:xfrm>
                      <a:off x="3187654" y="5637075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12" name="Kocka 311"/>
                    <p:cNvSpPr/>
                    <p:nvPr/>
                  </p:nvSpPr>
                  <p:spPr>
                    <a:xfrm>
                      <a:off x="3113111" y="5695146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</p:grpSp>
              <p:grpSp>
                <p:nvGrpSpPr>
                  <p:cNvPr id="297" name="Csoportba foglalás 296"/>
                  <p:cNvGrpSpPr/>
                  <p:nvPr/>
                </p:nvGrpSpPr>
                <p:grpSpPr>
                  <a:xfrm>
                    <a:off x="3532551" y="5517232"/>
                    <a:ext cx="368427" cy="285605"/>
                    <a:chOff x="3113111" y="5503561"/>
                    <a:chExt cx="368427" cy="285605"/>
                  </a:xfrm>
                </p:grpSpPr>
                <p:sp>
                  <p:nvSpPr>
                    <p:cNvPr id="304" name="Kocka 303"/>
                    <p:cNvSpPr/>
                    <p:nvPr/>
                  </p:nvSpPr>
                  <p:spPr>
                    <a:xfrm>
                      <a:off x="3300431" y="5503561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05" name="Kocka 304"/>
                    <p:cNvSpPr/>
                    <p:nvPr/>
                  </p:nvSpPr>
                  <p:spPr>
                    <a:xfrm>
                      <a:off x="3240366" y="5570902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06" name="Kocka 305"/>
                    <p:cNvSpPr/>
                    <p:nvPr/>
                  </p:nvSpPr>
                  <p:spPr>
                    <a:xfrm>
                      <a:off x="3187654" y="5637075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07" name="Kocka 306"/>
                    <p:cNvSpPr/>
                    <p:nvPr/>
                  </p:nvSpPr>
                  <p:spPr>
                    <a:xfrm>
                      <a:off x="3113111" y="5695146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</p:grpSp>
              <p:grpSp>
                <p:nvGrpSpPr>
                  <p:cNvPr id="298" name="Csoportba foglalás 297"/>
                  <p:cNvGrpSpPr/>
                  <p:nvPr/>
                </p:nvGrpSpPr>
                <p:grpSpPr>
                  <a:xfrm>
                    <a:off x="3676412" y="5517099"/>
                    <a:ext cx="444955" cy="362838"/>
                    <a:chOff x="3036583" y="5503561"/>
                    <a:chExt cx="444955" cy="362838"/>
                  </a:xfrm>
                </p:grpSpPr>
                <p:sp>
                  <p:nvSpPr>
                    <p:cNvPr id="299" name="Kocka 298"/>
                    <p:cNvSpPr/>
                    <p:nvPr/>
                  </p:nvSpPr>
                  <p:spPr>
                    <a:xfrm>
                      <a:off x="3300431" y="5503561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00" name="Kocka 299"/>
                    <p:cNvSpPr/>
                    <p:nvPr/>
                  </p:nvSpPr>
                  <p:spPr>
                    <a:xfrm>
                      <a:off x="3240366" y="5570902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01" name="Kocka 300"/>
                    <p:cNvSpPr/>
                    <p:nvPr/>
                  </p:nvSpPr>
                  <p:spPr>
                    <a:xfrm>
                      <a:off x="3187654" y="5637075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02" name="Kocka 301"/>
                    <p:cNvSpPr/>
                    <p:nvPr/>
                  </p:nvSpPr>
                  <p:spPr>
                    <a:xfrm>
                      <a:off x="3113111" y="5695146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03" name="Kocka 302"/>
                    <p:cNvSpPr/>
                    <p:nvPr/>
                  </p:nvSpPr>
                  <p:spPr>
                    <a:xfrm>
                      <a:off x="3036583" y="5772379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</p:grpSp>
            </p:grpSp>
            <p:grpSp>
              <p:nvGrpSpPr>
                <p:cNvPr id="319" name="Csoportba foglalás 318"/>
                <p:cNvGrpSpPr/>
                <p:nvPr/>
              </p:nvGrpSpPr>
              <p:grpSpPr>
                <a:xfrm>
                  <a:off x="5562247" y="5486202"/>
                  <a:ext cx="1284140" cy="397242"/>
                  <a:chOff x="3036583" y="5489927"/>
                  <a:chExt cx="1284140" cy="397242"/>
                </a:xfrm>
              </p:grpSpPr>
              <p:grpSp>
                <p:nvGrpSpPr>
                  <p:cNvPr id="320" name="Csoportba foglalás 319"/>
                  <p:cNvGrpSpPr/>
                  <p:nvPr/>
                </p:nvGrpSpPr>
                <p:grpSpPr>
                  <a:xfrm>
                    <a:off x="3036583" y="5503561"/>
                    <a:ext cx="444955" cy="362838"/>
                    <a:chOff x="3036583" y="5503561"/>
                    <a:chExt cx="444955" cy="362838"/>
                  </a:xfrm>
                </p:grpSpPr>
                <p:sp>
                  <p:nvSpPr>
                    <p:cNvPr id="339" name="Kocka 338"/>
                    <p:cNvSpPr/>
                    <p:nvPr/>
                  </p:nvSpPr>
                  <p:spPr>
                    <a:xfrm>
                      <a:off x="3300431" y="5503561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40" name="Kocka 339"/>
                    <p:cNvSpPr/>
                    <p:nvPr/>
                  </p:nvSpPr>
                  <p:spPr>
                    <a:xfrm>
                      <a:off x="3240366" y="5570902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41" name="Kocka 340"/>
                    <p:cNvSpPr/>
                    <p:nvPr/>
                  </p:nvSpPr>
                  <p:spPr>
                    <a:xfrm>
                      <a:off x="3187654" y="5637075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42" name="Kocka 341"/>
                    <p:cNvSpPr/>
                    <p:nvPr/>
                  </p:nvSpPr>
                  <p:spPr>
                    <a:xfrm>
                      <a:off x="3113111" y="5695146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43" name="Kocka 342"/>
                    <p:cNvSpPr/>
                    <p:nvPr/>
                  </p:nvSpPr>
                  <p:spPr>
                    <a:xfrm>
                      <a:off x="3036583" y="5772379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</p:grpSp>
              <p:grpSp>
                <p:nvGrpSpPr>
                  <p:cNvPr id="321" name="Csoportba foglalás 320"/>
                  <p:cNvGrpSpPr/>
                  <p:nvPr/>
                </p:nvGrpSpPr>
                <p:grpSpPr>
                  <a:xfrm>
                    <a:off x="3254606" y="5509195"/>
                    <a:ext cx="444955" cy="362838"/>
                    <a:chOff x="3036583" y="5503561"/>
                    <a:chExt cx="444955" cy="362838"/>
                  </a:xfrm>
                </p:grpSpPr>
                <p:sp>
                  <p:nvSpPr>
                    <p:cNvPr id="334" name="Kocka 333"/>
                    <p:cNvSpPr/>
                    <p:nvPr/>
                  </p:nvSpPr>
                  <p:spPr>
                    <a:xfrm>
                      <a:off x="3300431" y="5503561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35" name="Kocka 334"/>
                    <p:cNvSpPr/>
                    <p:nvPr/>
                  </p:nvSpPr>
                  <p:spPr>
                    <a:xfrm>
                      <a:off x="3240366" y="5570902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36" name="Kocka 335"/>
                    <p:cNvSpPr/>
                    <p:nvPr/>
                  </p:nvSpPr>
                  <p:spPr>
                    <a:xfrm>
                      <a:off x="3187654" y="5637075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37" name="Kocka 336"/>
                    <p:cNvSpPr/>
                    <p:nvPr/>
                  </p:nvSpPr>
                  <p:spPr>
                    <a:xfrm>
                      <a:off x="3113111" y="5695146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38" name="Kocka 337"/>
                    <p:cNvSpPr/>
                    <p:nvPr/>
                  </p:nvSpPr>
                  <p:spPr>
                    <a:xfrm>
                      <a:off x="3036583" y="5772379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</p:grpSp>
              <p:grpSp>
                <p:nvGrpSpPr>
                  <p:cNvPr id="322" name="Csoportba foglalás 321"/>
                  <p:cNvGrpSpPr/>
                  <p:nvPr/>
                </p:nvGrpSpPr>
                <p:grpSpPr>
                  <a:xfrm>
                    <a:off x="3456023" y="5517232"/>
                    <a:ext cx="802373" cy="369937"/>
                    <a:chOff x="3036583" y="5503561"/>
                    <a:chExt cx="802373" cy="369937"/>
                  </a:xfrm>
                </p:grpSpPr>
                <p:sp>
                  <p:nvSpPr>
                    <p:cNvPr id="329" name="Kocka 328"/>
                    <p:cNvSpPr/>
                    <p:nvPr/>
                  </p:nvSpPr>
                  <p:spPr>
                    <a:xfrm>
                      <a:off x="3300431" y="5503561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30" name="Kocka 329"/>
                    <p:cNvSpPr/>
                    <p:nvPr/>
                  </p:nvSpPr>
                  <p:spPr>
                    <a:xfrm>
                      <a:off x="3240366" y="5570902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31" name="Kocka 330"/>
                    <p:cNvSpPr/>
                    <p:nvPr/>
                  </p:nvSpPr>
                  <p:spPr>
                    <a:xfrm>
                      <a:off x="3657849" y="5577712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32" name="Kocka 331"/>
                    <p:cNvSpPr/>
                    <p:nvPr/>
                  </p:nvSpPr>
                  <p:spPr>
                    <a:xfrm>
                      <a:off x="3460754" y="5779478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33" name="Kocka 332"/>
                    <p:cNvSpPr/>
                    <p:nvPr/>
                  </p:nvSpPr>
                  <p:spPr>
                    <a:xfrm>
                      <a:off x="3036583" y="5772379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</p:grpSp>
              <p:grpSp>
                <p:nvGrpSpPr>
                  <p:cNvPr id="323" name="Csoportba foglalás 322"/>
                  <p:cNvGrpSpPr/>
                  <p:nvPr/>
                </p:nvGrpSpPr>
                <p:grpSpPr>
                  <a:xfrm>
                    <a:off x="3676412" y="5489927"/>
                    <a:ext cx="644311" cy="390010"/>
                    <a:chOff x="3036583" y="5476389"/>
                    <a:chExt cx="644311" cy="390010"/>
                  </a:xfrm>
                </p:grpSpPr>
                <p:sp>
                  <p:nvSpPr>
                    <p:cNvPr id="326" name="Kocka 325"/>
                    <p:cNvSpPr/>
                    <p:nvPr/>
                  </p:nvSpPr>
                  <p:spPr>
                    <a:xfrm>
                      <a:off x="3499787" y="5476389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24" name="Kocka 323"/>
                    <p:cNvSpPr/>
                    <p:nvPr/>
                  </p:nvSpPr>
                  <p:spPr>
                    <a:xfrm>
                      <a:off x="3300431" y="5488863"/>
                      <a:ext cx="181107" cy="108718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25" name="Kocka 324"/>
                    <p:cNvSpPr/>
                    <p:nvPr/>
                  </p:nvSpPr>
                  <p:spPr>
                    <a:xfrm>
                      <a:off x="3240366" y="5570902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27" name="Kocka 326"/>
                    <p:cNvSpPr/>
                    <p:nvPr/>
                  </p:nvSpPr>
                  <p:spPr>
                    <a:xfrm>
                      <a:off x="3083948" y="5685124"/>
                      <a:ext cx="181107" cy="84261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328" name="Kocka 327"/>
                    <p:cNvSpPr/>
                    <p:nvPr/>
                  </p:nvSpPr>
                  <p:spPr>
                    <a:xfrm>
                      <a:off x="3036583" y="5772379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</p:grpSp>
            </p:grpSp>
            <p:grpSp>
              <p:nvGrpSpPr>
                <p:cNvPr id="397" name="Csoportba foglalás 396"/>
                <p:cNvGrpSpPr/>
                <p:nvPr/>
              </p:nvGrpSpPr>
              <p:grpSpPr>
                <a:xfrm>
                  <a:off x="6616693" y="5507320"/>
                  <a:ext cx="1029410" cy="376509"/>
                  <a:chOff x="3036583" y="5503561"/>
                  <a:chExt cx="1029410" cy="376509"/>
                </a:xfrm>
              </p:grpSpPr>
              <p:grpSp>
                <p:nvGrpSpPr>
                  <p:cNvPr id="398" name="Csoportba foglalás 397"/>
                  <p:cNvGrpSpPr/>
                  <p:nvPr/>
                </p:nvGrpSpPr>
                <p:grpSpPr>
                  <a:xfrm>
                    <a:off x="3036583" y="5503561"/>
                    <a:ext cx="444955" cy="362838"/>
                    <a:chOff x="3036583" y="5503561"/>
                    <a:chExt cx="444955" cy="362838"/>
                  </a:xfrm>
                </p:grpSpPr>
                <p:sp>
                  <p:nvSpPr>
                    <p:cNvPr id="417" name="Kocka 416"/>
                    <p:cNvSpPr/>
                    <p:nvPr/>
                  </p:nvSpPr>
                  <p:spPr>
                    <a:xfrm>
                      <a:off x="3300431" y="5503561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418" name="Kocka 417"/>
                    <p:cNvSpPr/>
                    <p:nvPr/>
                  </p:nvSpPr>
                  <p:spPr>
                    <a:xfrm>
                      <a:off x="3240366" y="5570902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419" name="Kocka 418"/>
                    <p:cNvSpPr/>
                    <p:nvPr/>
                  </p:nvSpPr>
                  <p:spPr>
                    <a:xfrm>
                      <a:off x="3187654" y="5637075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420" name="Kocka 419"/>
                    <p:cNvSpPr/>
                    <p:nvPr/>
                  </p:nvSpPr>
                  <p:spPr>
                    <a:xfrm>
                      <a:off x="3113111" y="5695146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421" name="Kocka 420"/>
                    <p:cNvSpPr/>
                    <p:nvPr/>
                  </p:nvSpPr>
                  <p:spPr>
                    <a:xfrm>
                      <a:off x="3036583" y="5772379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</p:grpSp>
              <p:grpSp>
                <p:nvGrpSpPr>
                  <p:cNvPr id="399" name="Csoportba foglalás 398"/>
                  <p:cNvGrpSpPr/>
                  <p:nvPr/>
                </p:nvGrpSpPr>
                <p:grpSpPr>
                  <a:xfrm>
                    <a:off x="3254606" y="5509195"/>
                    <a:ext cx="444955" cy="362838"/>
                    <a:chOff x="3036583" y="5503561"/>
                    <a:chExt cx="444955" cy="362838"/>
                  </a:xfrm>
                </p:grpSpPr>
                <p:sp>
                  <p:nvSpPr>
                    <p:cNvPr id="412" name="Kocka 411"/>
                    <p:cNvSpPr/>
                    <p:nvPr/>
                  </p:nvSpPr>
                  <p:spPr>
                    <a:xfrm>
                      <a:off x="3300431" y="5503561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413" name="Kocka 412"/>
                    <p:cNvSpPr/>
                    <p:nvPr/>
                  </p:nvSpPr>
                  <p:spPr>
                    <a:xfrm>
                      <a:off x="3240366" y="5570902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414" name="Kocka 413"/>
                    <p:cNvSpPr/>
                    <p:nvPr/>
                  </p:nvSpPr>
                  <p:spPr>
                    <a:xfrm>
                      <a:off x="3187654" y="5637075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415" name="Kocka 414"/>
                    <p:cNvSpPr/>
                    <p:nvPr/>
                  </p:nvSpPr>
                  <p:spPr>
                    <a:xfrm>
                      <a:off x="3113111" y="5695146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416" name="Kocka 415"/>
                    <p:cNvSpPr/>
                    <p:nvPr/>
                  </p:nvSpPr>
                  <p:spPr>
                    <a:xfrm>
                      <a:off x="3036583" y="5772379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</p:grpSp>
              <p:grpSp>
                <p:nvGrpSpPr>
                  <p:cNvPr id="400" name="Csoportba foglalás 399"/>
                  <p:cNvGrpSpPr/>
                  <p:nvPr/>
                </p:nvGrpSpPr>
                <p:grpSpPr>
                  <a:xfrm>
                    <a:off x="3456023" y="5517232"/>
                    <a:ext cx="444955" cy="362838"/>
                    <a:chOff x="3036583" y="5503561"/>
                    <a:chExt cx="444955" cy="362838"/>
                  </a:xfrm>
                </p:grpSpPr>
                <p:sp>
                  <p:nvSpPr>
                    <p:cNvPr id="407" name="Kocka 406"/>
                    <p:cNvSpPr/>
                    <p:nvPr/>
                  </p:nvSpPr>
                  <p:spPr>
                    <a:xfrm>
                      <a:off x="3300431" y="5503561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408" name="Kocka 407"/>
                    <p:cNvSpPr/>
                    <p:nvPr/>
                  </p:nvSpPr>
                  <p:spPr>
                    <a:xfrm>
                      <a:off x="3240366" y="5570902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409" name="Kocka 408"/>
                    <p:cNvSpPr/>
                    <p:nvPr/>
                  </p:nvSpPr>
                  <p:spPr>
                    <a:xfrm>
                      <a:off x="3187654" y="5637075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410" name="Kocka 409"/>
                    <p:cNvSpPr/>
                    <p:nvPr/>
                  </p:nvSpPr>
                  <p:spPr>
                    <a:xfrm>
                      <a:off x="3113111" y="5695146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411" name="Kocka 410"/>
                    <p:cNvSpPr/>
                    <p:nvPr/>
                  </p:nvSpPr>
                  <p:spPr>
                    <a:xfrm>
                      <a:off x="3036583" y="5772379"/>
                      <a:ext cx="181107" cy="94020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</p:grpSp>
              <p:grpSp>
                <p:nvGrpSpPr>
                  <p:cNvPr id="401" name="Csoportba foglalás 400"/>
                  <p:cNvGrpSpPr/>
                  <p:nvPr/>
                </p:nvGrpSpPr>
                <p:grpSpPr>
                  <a:xfrm>
                    <a:off x="3708769" y="5517231"/>
                    <a:ext cx="357224" cy="359912"/>
                    <a:chOff x="3068940" y="5503693"/>
                    <a:chExt cx="357224" cy="359912"/>
                  </a:xfrm>
                </p:grpSpPr>
                <p:sp>
                  <p:nvSpPr>
                    <p:cNvPr id="402" name="Kocka 401"/>
                    <p:cNvSpPr/>
                    <p:nvPr/>
                  </p:nvSpPr>
                  <p:spPr>
                    <a:xfrm>
                      <a:off x="3300432" y="5503693"/>
                      <a:ext cx="125732" cy="93887"/>
                    </a:xfrm>
                    <a:prstGeom prst="cube">
                      <a:avLst>
                        <a:gd name="adj" fmla="val 32949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405" name="Kocka 404"/>
                    <p:cNvSpPr/>
                    <p:nvPr/>
                  </p:nvSpPr>
                  <p:spPr>
                    <a:xfrm>
                      <a:off x="3201084" y="5564372"/>
                      <a:ext cx="172367" cy="159056"/>
                    </a:xfrm>
                    <a:prstGeom prst="cube">
                      <a:avLst>
                        <a:gd name="adj" fmla="val 54891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  <p:sp>
                  <p:nvSpPr>
                    <p:cNvPr id="422" name="Kocka 421"/>
                    <p:cNvSpPr/>
                    <p:nvPr/>
                  </p:nvSpPr>
                  <p:spPr>
                    <a:xfrm>
                      <a:off x="3068940" y="5704549"/>
                      <a:ext cx="172367" cy="159056"/>
                    </a:xfrm>
                    <a:prstGeom prst="cube">
                      <a:avLst>
                        <a:gd name="adj" fmla="val 54891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hu-HU" sz="1350"/>
                    </a:p>
                  </p:txBody>
                </p:sp>
              </p:grpSp>
            </p:grpSp>
            <p:sp>
              <p:nvSpPr>
                <p:cNvPr id="186" name="Ellipszis 185"/>
                <p:cNvSpPr/>
                <p:nvPr/>
              </p:nvSpPr>
              <p:spPr>
                <a:xfrm>
                  <a:off x="7009418" y="5398534"/>
                  <a:ext cx="69994" cy="64493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</p:grpSp>
        <p:sp>
          <p:nvSpPr>
            <p:cNvPr id="193" name="Ellipszis 192"/>
            <p:cNvSpPr/>
            <p:nvPr/>
          </p:nvSpPr>
          <p:spPr>
            <a:xfrm>
              <a:off x="6942466" y="4334484"/>
              <a:ext cx="76392" cy="64589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sp>
        <p:nvSpPr>
          <p:cNvPr id="194" name="Akciógomb: Kezdő dia 193">
            <a:hlinkClick r:id="" action="ppaction://hlinkshowjump?jump=firstslide" highlightClick="1"/>
          </p:cNvPr>
          <p:cNvSpPr/>
          <p:nvPr/>
        </p:nvSpPr>
        <p:spPr>
          <a:xfrm>
            <a:off x="7999495" y="6051814"/>
            <a:ext cx="576064" cy="648072"/>
          </a:xfrm>
          <a:prstGeom prst="actionButtonHome">
            <a:avLst/>
          </a:prstGeom>
          <a:solidFill>
            <a:schemeClr val="accent2">
              <a:lumMod val="5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>
          <a:xfrm>
            <a:off x="0" y="6494992"/>
            <a:ext cx="1629779" cy="365125"/>
          </a:xfrm>
        </p:spPr>
        <p:txBody>
          <a:bodyPr/>
          <a:lstStyle/>
          <a:p>
            <a:fld id="{B5AB2111-290B-4467-8DCC-897F3C5A99B8}" type="datetime1">
              <a:rPr lang="hu-HU" sz="2000" smtClean="0">
                <a:solidFill>
                  <a:schemeClr val="bg1"/>
                </a:solidFill>
              </a:rPr>
              <a:t>2019. 02. 03.</a:t>
            </a:fld>
            <a:endParaRPr lang="hu-HU" sz="2000" dirty="0">
              <a:solidFill>
                <a:schemeClr val="bg1"/>
              </a:solidFill>
            </a:endParaRPr>
          </a:p>
        </p:txBody>
      </p:sp>
      <p:sp>
        <p:nvSpPr>
          <p:cNvPr id="13" name="Dia számának helye 12"/>
          <p:cNvSpPr>
            <a:spLocks noGrp="1"/>
          </p:cNvSpPr>
          <p:nvPr>
            <p:ph type="sldNum" sz="quarter" idx="12"/>
          </p:nvPr>
        </p:nvSpPr>
        <p:spPr>
          <a:xfrm>
            <a:off x="6947706" y="6337040"/>
            <a:ext cx="2057400" cy="365125"/>
          </a:xfrm>
        </p:spPr>
        <p:txBody>
          <a:bodyPr/>
          <a:lstStyle/>
          <a:p>
            <a:fld id="{2354A0C9-F953-4B7C-8C19-9CACF516769A}" type="slidenum">
              <a:rPr lang="hu-HU" sz="2000" smtClean="0">
                <a:solidFill>
                  <a:schemeClr val="bg1"/>
                </a:solidFill>
              </a:rPr>
              <a:t>4</a:t>
            </a:fld>
            <a:endParaRPr lang="hu-H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90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1206</TotalTime>
  <Words>59</Words>
  <Application>Microsoft Office PowerPoint</Application>
  <PresentationFormat>Diavetítés a képernyőre (4:3 oldalarány)</PresentationFormat>
  <Paragraphs>19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Wingdings</vt:lpstr>
      <vt:lpstr>Office-téma</vt:lpstr>
      <vt:lpstr>Háromdimenziós számítógépes  munkakörnyezet</vt:lpstr>
      <vt:lpstr>Itt megtekintheted az eszközt használat közben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Háromdimenziós számítógépes  munkakörnyezet</dc:title>
  <dc:creator>Tünde</dc:creator>
  <cp:lastModifiedBy>retro@retro-burger.hu</cp:lastModifiedBy>
  <cp:revision>103</cp:revision>
  <dcterms:created xsi:type="dcterms:W3CDTF">2012-11-01T21:34:03Z</dcterms:created>
  <dcterms:modified xsi:type="dcterms:W3CDTF">2019-02-03T13:10:58Z</dcterms:modified>
</cp:coreProperties>
</file>