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90C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92" d="100"/>
          <a:sy n="92" d="100"/>
        </p:scale>
        <p:origin x="9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227BED-6DF3-41F4-B1EF-E9BB3B5BB5E4}" type="datetimeFigureOut">
              <a:rPr lang="hu-HU" smtClean="0"/>
              <a:t>2018.02.26.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5E6CEF-AC58-4DAE-B99F-2A533F03838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492072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5E6CEF-AC58-4DAE-B99F-2A533F038389}" type="slidenum">
              <a:rPr lang="hu-HU" smtClean="0"/>
              <a:t>2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1866684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2F559-E6EF-46F7-A562-8082E4ED8C37}" type="datetime1">
              <a:rPr lang="hu-HU" smtClean="0"/>
              <a:t>2018.02.26.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smtClean="0"/>
              <a:t>Naprendszerünk</a:t>
            </a:r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A2611-8A08-4B60-98C7-E7AA4FD30A3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89657398"/>
      </p:ext>
    </p:extLst>
  </p:cSld>
  <p:clrMapOvr>
    <a:masterClrMapping/>
  </p:clrMapOvr>
  <p:transition spd="med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E4793-8F22-4ACA-8A76-FC00537B6D70}" type="datetime1">
              <a:rPr lang="hu-HU" smtClean="0"/>
              <a:t>2018.02.26.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smtClean="0"/>
              <a:t>Naprendszerünk</a:t>
            </a:r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A2611-8A08-4B60-98C7-E7AA4FD30A3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04060200"/>
      </p:ext>
    </p:extLst>
  </p:cSld>
  <p:clrMapOvr>
    <a:masterClrMapping/>
  </p:clrMapOvr>
  <p:transition spd="med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CB0C8-4885-4BF9-9661-BA86A6C5CF79}" type="datetime1">
              <a:rPr lang="hu-HU" smtClean="0"/>
              <a:t>2018.02.26.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smtClean="0"/>
              <a:t>Naprendszerünk</a:t>
            </a:r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A2611-8A08-4B60-98C7-E7AA4FD30A3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44342145"/>
      </p:ext>
    </p:extLst>
  </p:cSld>
  <p:clrMapOvr>
    <a:masterClrMapping/>
  </p:clrMapOvr>
  <p:transition spd="med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586FF-C8F4-4CD0-9D7F-DB13B9CC72E2}" type="datetime1">
              <a:rPr lang="hu-HU" smtClean="0"/>
              <a:t>2018.02.26.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smtClean="0"/>
              <a:t>Naprendszerünk</a:t>
            </a:r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A2611-8A08-4B60-98C7-E7AA4FD30A3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62806364"/>
      </p:ext>
    </p:extLst>
  </p:cSld>
  <p:clrMapOvr>
    <a:masterClrMapping/>
  </p:clrMapOvr>
  <p:transition spd="med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B0C97-43E8-4BCF-8254-A041A8474A94}" type="datetime1">
              <a:rPr lang="hu-HU" smtClean="0"/>
              <a:t>2018.02.26.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smtClean="0"/>
              <a:t>Naprendszerünk</a:t>
            </a:r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A2611-8A08-4B60-98C7-E7AA4FD30A3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70531521"/>
      </p:ext>
    </p:extLst>
  </p:cSld>
  <p:clrMapOvr>
    <a:masterClrMapping/>
  </p:clrMapOvr>
  <p:transition spd="med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26816-9F4A-4CF6-BD88-204DB46E6B1E}" type="datetime1">
              <a:rPr lang="hu-HU" smtClean="0"/>
              <a:t>2018.02.26.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smtClean="0"/>
              <a:t>Naprendszerünk</a:t>
            </a:r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A2611-8A08-4B60-98C7-E7AA4FD30A3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38061418"/>
      </p:ext>
    </p:extLst>
  </p:cSld>
  <p:clrMapOvr>
    <a:masterClrMapping/>
  </p:clrMapOvr>
  <p:transition spd="med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88469-6EC7-4952-A2FC-C9A0D3923A9D}" type="datetime1">
              <a:rPr lang="hu-HU" smtClean="0"/>
              <a:t>2018.02.26.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smtClean="0"/>
              <a:t>Naprendszerünk</a:t>
            </a:r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A2611-8A08-4B60-98C7-E7AA4FD30A3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90900402"/>
      </p:ext>
    </p:extLst>
  </p:cSld>
  <p:clrMapOvr>
    <a:masterClrMapping/>
  </p:clrMapOvr>
  <p:transition spd="med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04F91-AC97-40A8-8683-2EABFBF059A6}" type="datetime1">
              <a:rPr lang="hu-HU" smtClean="0"/>
              <a:t>2018.02.26.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smtClean="0"/>
              <a:t>Naprendszerünk</a:t>
            </a:r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A2611-8A08-4B60-98C7-E7AA4FD30A3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63617076"/>
      </p:ext>
    </p:extLst>
  </p:cSld>
  <p:clrMapOvr>
    <a:masterClrMapping/>
  </p:clrMapOvr>
  <p:transition spd="med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1D309-D903-493E-8DD9-2D506072C2E4}" type="datetime1">
              <a:rPr lang="hu-HU" smtClean="0"/>
              <a:t>2018.02.26.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smtClean="0"/>
              <a:t>Naprendszerünk</a:t>
            </a:r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A2611-8A08-4B60-98C7-E7AA4FD30A3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97349334"/>
      </p:ext>
    </p:extLst>
  </p:cSld>
  <p:clrMapOvr>
    <a:masterClrMapping/>
  </p:clrMapOvr>
  <p:transition spd="med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5640E-C930-446A-8D8B-F0F962C8668C}" type="datetime1">
              <a:rPr lang="hu-HU" smtClean="0"/>
              <a:t>2018.02.26.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smtClean="0"/>
              <a:t>Naprendszerünk</a:t>
            </a:r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A2611-8A08-4B60-98C7-E7AA4FD30A3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32776441"/>
      </p:ext>
    </p:extLst>
  </p:cSld>
  <p:clrMapOvr>
    <a:masterClrMapping/>
  </p:clrMapOvr>
  <p:transition spd="med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5F8C5-EB87-440D-8955-0D5F2187251B}" type="datetime1">
              <a:rPr lang="hu-HU" smtClean="0"/>
              <a:t>2018.02.26.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smtClean="0"/>
              <a:t>Naprendszerünk</a:t>
            </a:r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A2611-8A08-4B60-98C7-E7AA4FD30A3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8182317"/>
      </p:ext>
    </p:extLst>
  </p:cSld>
  <p:clrMapOvr>
    <a:masterClrMapping/>
  </p:clrMapOvr>
  <p:transition spd="med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1"/>
            </a:gs>
            <a:gs pos="57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7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B935C2-EF6F-4F71-905E-CFCFE82F7D5D}" type="datetime1">
              <a:rPr lang="hu-HU" smtClean="0"/>
              <a:t>2018.02.26.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hu-HU" smtClean="0"/>
              <a:t>Naprendszerünk</a:t>
            </a:r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9A2611-8A08-4B60-98C7-E7AA4FD30A3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346340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pull/>
  </p:transition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://www.google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-435429" y="4723725"/>
            <a:ext cx="9144000" cy="1231220"/>
          </a:xfrm>
        </p:spPr>
        <p:txBody>
          <a:bodyPr>
            <a:normAutofit/>
          </a:bodyPr>
          <a:lstStyle/>
          <a:p>
            <a:r>
              <a:rPr lang="hu-HU" sz="6500" b="1" dirty="0" smtClean="0">
                <a:solidFill>
                  <a:srgbClr val="390CB8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Naprendszerünk</a:t>
            </a:r>
            <a:endParaRPr lang="hu-HU" sz="6500" b="1" dirty="0">
              <a:solidFill>
                <a:srgbClr val="390CB8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505498" y="6082644"/>
            <a:ext cx="2206171" cy="585426"/>
          </a:xfrm>
        </p:spPr>
        <p:txBody>
          <a:bodyPr>
            <a:noAutofit/>
          </a:bodyPr>
          <a:lstStyle/>
          <a:p>
            <a:r>
              <a:rPr lang="hu-HU" sz="4000" dirty="0" smtClean="0">
                <a:latin typeface="Cambria" panose="02040503050406030204" pitchFamily="18" charset="0"/>
              </a:rPr>
              <a:t>Égitestek</a:t>
            </a:r>
            <a:endParaRPr lang="hu-HU" sz="4000" dirty="0">
              <a:latin typeface="Cambria" panose="02040503050406030204" pitchFamily="18" charset="0"/>
            </a:endParaRPr>
          </a:p>
        </p:txBody>
      </p:sp>
      <p:pic>
        <p:nvPicPr>
          <p:cNvPr id="4" name="Kép 3"/>
          <p:cNvPicPr>
            <a:picLocks/>
          </p:cNvPicPr>
          <p:nvPr/>
        </p:nvPicPr>
        <p:blipFill rotWithShape="1"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352" r="19526"/>
          <a:stretch/>
        </p:blipFill>
        <p:spPr>
          <a:xfrm>
            <a:off x="4992000" y="0"/>
            <a:ext cx="7200000" cy="57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6057005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62428" y="678995"/>
            <a:ext cx="7652658" cy="3965576"/>
          </a:xfrm>
          <a:solidFill>
            <a:schemeClr val="bg1">
              <a:alpha val="50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hu-HU" sz="3600" dirty="0" smtClean="0">
                <a:latin typeface="Cambria" panose="02040503050406030204" pitchFamily="18" charset="0"/>
                <a:ea typeface="Batang" panose="02030600000101010101" pitchFamily="18" charset="-127"/>
              </a:rPr>
              <a:t>A Naprendszer a Napból és azon kisebb égitestekből áll, melyeket a Nap gravitációs hatása tart a pályájukon. A Nap körül keringő testek nagy része közel egy síkban kering, ezt a síkot az ekliptika síkjának nevezik.</a:t>
            </a:r>
            <a:endParaRPr lang="hu-HU" sz="3600" dirty="0">
              <a:latin typeface="Cambria" panose="02040503050406030204" pitchFamily="18" charset="0"/>
              <a:ea typeface="Batang" panose="02030600000101010101" pitchFamily="18" charset="-127"/>
            </a:endParaRPr>
          </a:p>
        </p:txBody>
      </p:sp>
      <p:sp>
        <p:nvSpPr>
          <p:cNvPr id="2" name="Élőláb hely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smtClean="0"/>
              <a:t>Naprendszerünk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51223886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1"/>
            </a:gs>
            <a:gs pos="43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7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hu-HU" sz="7200" b="1" dirty="0" smtClean="0">
                <a:solidFill>
                  <a:srgbClr val="390CB8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Föld-típusú bolygók</a:t>
            </a:r>
            <a:endParaRPr lang="hu-HU" sz="7200" b="1" dirty="0">
              <a:solidFill>
                <a:srgbClr val="390CB8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80294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hu-HU" dirty="0">
                <a:latin typeface="Cambria" panose="02040503050406030204" pitchFamily="18" charset="0"/>
              </a:rPr>
              <a:t>A Naphoz legközelebb keringő négy bolygó (a Merkúr, a Vénusz, a Föld és a Mars) alkotja a </a:t>
            </a:r>
            <a:r>
              <a:rPr lang="hu-HU" i="1" dirty="0">
                <a:latin typeface="Cambria" panose="02040503050406030204" pitchFamily="18" charset="0"/>
              </a:rPr>
              <a:t>kőzetbolygók</a:t>
            </a:r>
            <a:r>
              <a:rPr lang="hu-HU" dirty="0">
                <a:latin typeface="Cambria" panose="02040503050406030204" pitchFamily="18" charset="0"/>
              </a:rPr>
              <a:t>, más néven </a:t>
            </a:r>
            <a:r>
              <a:rPr lang="hu-HU" dirty="0" smtClean="0">
                <a:latin typeface="Cambria" panose="02040503050406030204" pitchFamily="18" charset="0"/>
              </a:rPr>
              <a:t>Föld-típusú </a:t>
            </a:r>
            <a:r>
              <a:rPr lang="hu-HU" dirty="0">
                <a:latin typeface="Cambria" panose="02040503050406030204" pitchFamily="18" charset="0"/>
              </a:rPr>
              <a:t>bolygók csoportját; ezek javarészt kőzetekből és fémekből épülnek fel, felszínük szilárd.</a:t>
            </a:r>
          </a:p>
        </p:txBody>
      </p:sp>
      <p:grpSp>
        <p:nvGrpSpPr>
          <p:cNvPr id="9" name="Csoportba foglalás 8"/>
          <p:cNvGrpSpPr/>
          <p:nvPr/>
        </p:nvGrpSpPr>
        <p:grpSpPr>
          <a:xfrm>
            <a:off x="532000" y="3520484"/>
            <a:ext cx="11147454" cy="2710415"/>
            <a:chOff x="532000" y="3520484"/>
            <a:chExt cx="11147454" cy="2710415"/>
          </a:xfrm>
        </p:grpSpPr>
        <p:pic>
          <p:nvPicPr>
            <p:cNvPr id="4" name="Kép 3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75766" y="3530899"/>
              <a:ext cx="2700000" cy="2700000"/>
            </a:xfrm>
            <a:prstGeom prst="rect">
              <a:avLst/>
            </a:prstGeom>
          </p:spPr>
        </p:pic>
        <p:pic>
          <p:nvPicPr>
            <p:cNvPr id="5" name="Kép 4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79454" y="3520484"/>
              <a:ext cx="2700000" cy="2700000"/>
            </a:xfrm>
            <a:prstGeom prst="rect">
              <a:avLst/>
            </a:prstGeom>
          </p:spPr>
        </p:pic>
        <p:pic>
          <p:nvPicPr>
            <p:cNvPr id="6" name="Kép 5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2000" y="3530899"/>
              <a:ext cx="2700000" cy="2700000"/>
            </a:xfrm>
            <a:prstGeom prst="rect">
              <a:avLst/>
            </a:prstGeom>
          </p:spPr>
        </p:pic>
        <p:pic>
          <p:nvPicPr>
            <p:cNvPr id="7" name="Kép 6"/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73388" y="3530899"/>
              <a:ext cx="2700000" cy="2700000"/>
            </a:xfrm>
            <a:prstGeom prst="rect">
              <a:avLst/>
            </a:prstGeom>
          </p:spPr>
        </p:pic>
      </p:grpSp>
      <p:sp>
        <p:nvSpPr>
          <p:cNvPr id="8" name="Szövegdoboz 7"/>
          <p:cNvSpPr txBox="1"/>
          <p:nvPr/>
        </p:nvSpPr>
        <p:spPr>
          <a:xfrm>
            <a:off x="1335314" y="6230899"/>
            <a:ext cx="8835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Merkúr</a:t>
            </a:r>
            <a:endParaRPr lang="hu-HU" dirty="0"/>
          </a:p>
        </p:txBody>
      </p:sp>
      <p:sp>
        <p:nvSpPr>
          <p:cNvPr id="10" name="Szövegdoboz 9"/>
          <p:cNvSpPr txBox="1"/>
          <p:nvPr/>
        </p:nvSpPr>
        <p:spPr>
          <a:xfrm>
            <a:off x="4181600" y="6230899"/>
            <a:ext cx="8427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Vénusz</a:t>
            </a:r>
            <a:endParaRPr lang="hu-HU" dirty="0"/>
          </a:p>
        </p:txBody>
      </p:sp>
      <p:sp>
        <p:nvSpPr>
          <p:cNvPr id="11" name="Szövegdoboz 10"/>
          <p:cNvSpPr txBox="1"/>
          <p:nvPr/>
        </p:nvSpPr>
        <p:spPr>
          <a:xfrm>
            <a:off x="7333827" y="6249684"/>
            <a:ext cx="583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Föld</a:t>
            </a:r>
            <a:endParaRPr lang="hu-HU" dirty="0"/>
          </a:p>
        </p:txBody>
      </p:sp>
      <p:sp>
        <p:nvSpPr>
          <p:cNvPr id="12" name="Szövegdoboz 11"/>
          <p:cNvSpPr txBox="1"/>
          <p:nvPr/>
        </p:nvSpPr>
        <p:spPr>
          <a:xfrm>
            <a:off x="10000261" y="6272568"/>
            <a:ext cx="6583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Mars</a:t>
            </a:r>
            <a:endParaRPr lang="hu-HU" dirty="0"/>
          </a:p>
        </p:txBody>
      </p:sp>
      <p:sp>
        <p:nvSpPr>
          <p:cNvPr id="13" name="Élőláb helye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dirty="0" smtClean="0"/>
              <a:t>Naprendszerünk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676605054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8" grpId="0"/>
      <p:bldP spid="10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07571" y="442653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hu-HU" sz="7200" b="1" dirty="0">
                <a:solidFill>
                  <a:srgbClr val="390CB8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 négy külső bolygó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937090" y="2562186"/>
            <a:ext cx="5760000" cy="36000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hu-HU" dirty="0">
                <a:latin typeface="Cambria" panose="02040503050406030204" pitchFamily="18" charset="0"/>
              </a:rPr>
              <a:t>A négy külső bolygó (a Jupiter, a Szaturnusz, az Uránusz és a Neptunusz) gázóriások, melyeknek összetétele jelentősen eltér a kőzetbolygókétól; túlnyomóan gáz halmazállapotú, könnyebb elemek (hidrogén és hélium) alkotják őket. </a:t>
            </a:r>
          </a:p>
        </p:txBody>
      </p:sp>
      <p:grpSp>
        <p:nvGrpSpPr>
          <p:cNvPr id="12" name="Csoportba foglalás 11"/>
          <p:cNvGrpSpPr/>
          <p:nvPr/>
        </p:nvGrpSpPr>
        <p:grpSpPr>
          <a:xfrm>
            <a:off x="330315" y="1768216"/>
            <a:ext cx="2128268" cy="2473226"/>
            <a:chOff x="853610" y="2024844"/>
            <a:chExt cx="2700000" cy="3288218"/>
          </a:xfrm>
        </p:grpSpPr>
        <p:pic>
          <p:nvPicPr>
            <p:cNvPr id="4" name="Kép 3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3610" y="2024844"/>
              <a:ext cx="2700000" cy="2700000"/>
            </a:xfrm>
            <a:prstGeom prst="rect">
              <a:avLst/>
            </a:prstGeom>
          </p:spPr>
        </p:pic>
        <p:sp>
          <p:nvSpPr>
            <p:cNvPr id="9" name="Szövegdoboz 8"/>
            <p:cNvSpPr txBox="1"/>
            <p:nvPr/>
          </p:nvSpPr>
          <p:spPr>
            <a:xfrm>
              <a:off x="1592804" y="4822026"/>
              <a:ext cx="1380398" cy="4910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hu-HU" dirty="0" smtClean="0"/>
                <a:t>Jupiter</a:t>
              </a:r>
              <a:endParaRPr lang="hu-HU" dirty="0"/>
            </a:p>
          </p:txBody>
        </p:sp>
      </p:grpSp>
      <p:grpSp>
        <p:nvGrpSpPr>
          <p:cNvPr id="13" name="Csoportba foglalás 12"/>
          <p:cNvGrpSpPr/>
          <p:nvPr/>
        </p:nvGrpSpPr>
        <p:grpSpPr>
          <a:xfrm>
            <a:off x="-13252" y="4278112"/>
            <a:ext cx="2815401" cy="2260800"/>
            <a:chOff x="4469423" y="3321110"/>
            <a:chExt cx="3600000" cy="2700000"/>
          </a:xfrm>
        </p:grpSpPr>
        <p:pic>
          <p:nvPicPr>
            <p:cNvPr id="5" name="Kép 4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69423" y="3321110"/>
              <a:ext cx="3600000" cy="2700000"/>
            </a:xfrm>
            <a:prstGeom prst="rect">
              <a:avLst/>
            </a:prstGeom>
            <a:noFill/>
            <a:effectLst/>
          </p:spPr>
        </p:pic>
        <p:sp>
          <p:nvSpPr>
            <p:cNvPr id="10" name="Szövegdoboz 9"/>
            <p:cNvSpPr txBox="1"/>
            <p:nvPr/>
          </p:nvSpPr>
          <p:spPr>
            <a:xfrm>
              <a:off x="5403456" y="5526844"/>
              <a:ext cx="1731933" cy="4410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hu-HU" dirty="0" smtClean="0"/>
                <a:t>Szaturnusz</a:t>
              </a:r>
              <a:endParaRPr lang="hu-HU" dirty="0"/>
            </a:p>
          </p:txBody>
        </p:sp>
      </p:grpSp>
      <p:grpSp>
        <p:nvGrpSpPr>
          <p:cNvPr id="14" name="Csoportba foglalás 13"/>
          <p:cNvGrpSpPr/>
          <p:nvPr/>
        </p:nvGrpSpPr>
        <p:grpSpPr>
          <a:xfrm>
            <a:off x="8943421" y="1604599"/>
            <a:ext cx="2752769" cy="2441071"/>
            <a:chOff x="8069423" y="3321110"/>
            <a:chExt cx="3375000" cy="3195048"/>
          </a:xfrm>
        </p:grpSpPr>
        <p:pic>
          <p:nvPicPr>
            <p:cNvPr id="6" name="Kép 5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69423" y="3321110"/>
              <a:ext cx="3375000" cy="2700000"/>
            </a:xfrm>
            <a:prstGeom prst="rect">
              <a:avLst/>
            </a:prstGeom>
          </p:spPr>
        </p:pic>
        <p:sp>
          <p:nvSpPr>
            <p:cNvPr id="11" name="Szövegdoboz 10"/>
            <p:cNvSpPr txBox="1"/>
            <p:nvPr/>
          </p:nvSpPr>
          <p:spPr>
            <a:xfrm>
              <a:off x="9053935" y="6032750"/>
              <a:ext cx="1292492" cy="4834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hu-HU" dirty="0" smtClean="0"/>
                <a:t>Uránusz</a:t>
              </a:r>
              <a:endParaRPr lang="hu-HU" dirty="0"/>
            </a:p>
          </p:txBody>
        </p:sp>
      </p:grpSp>
      <p:sp>
        <p:nvSpPr>
          <p:cNvPr id="15" name="Élőláb helye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smtClean="0"/>
              <a:t>Naprendszerünk</a:t>
            </a:r>
            <a:endParaRPr lang="hu-HU"/>
          </a:p>
        </p:txBody>
      </p:sp>
      <p:grpSp>
        <p:nvGrpSpPr>
          <p:cNvPr id="8" name="Csoportba foglalás 7"/>
          <p:cNvGrpSpPr/>
          <p:nvPr/>
        </p:nvGrpSpPr>
        <p:grpSpPr>
          <a:xfrm>
            <a:off x="8926597" y="3872110"/>
            <a:ext cx="2786415" cy="2739897"/>
            <a:chOff x="9151036" y="3482333"/>
            <a:chExt cx="2700000" cy="2751592"/>
          </a:xfrm>
        </p:grpSpPr>
        <p:pic>
          <p:nvPicPr>
            <p:cNvPr id="7" name="Kép 6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51036" y="3482333"/>
              <a:ext cx="2700000" cy="2700000"/>
            </a:xfrm>
            <a:prstGeom prst="rect">
              <a:avLst/>
            </a:prstGeom>
          </p:spPr>
        </p:pic>
        <p:sp>
          <p:nvSpPr>
            <p:cNvPr id="16" name="Szövegdoboz 15"/>
            <p:cNvSpPr txBox="1"/>
            <p:nvPr/>
          </p:nvSpPr>
          <p:spPr>
            <a:xfrm>
              <a:off x="9791787" y="5864593"/>
              <a:ext cx="126841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hu-HU" dirty="0" smtClean="0"/>
                <a:t>Neptunusz</a:t>
              </a:r>
              <a:endParaRPr lang="hu-HU" dirty="0"/>
            </a:p>
          </p:txBody>
        </p:sp>
      </p:grpSp>
    </p:spTree>
    <p:extLst>
      <p:ext uri="{BB962C8B-B14F-4D97-AF65-F5344CB8AC3E}">
        <p14:creationId xmlns:p14="http://schemas.microsoft.com/office/powerpoint/2010/main" val="2167194406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45144" y="5358038"/>
            <a:ext cx="12046856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hu-HU" sz="3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Saját rajzom a világűrről</a:t>
            </a:r>
            <a:br>
              <a:rPr lang="hu-HU" sz="32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hu-HU" sz="3200" dirty="0" smtClean="0">
                <a:latin typeface="Courier New" panose="02070309020205020404" pitchFamily="49" charset="0"/>
                <a:cs typeface="Courier New" panose="02070309020205020404" pitchFamily="49" charset="0"/>
                <a:hlinkClick r:id="rId2"/>
              </a:rPr>
              <a:t>Forrás</a:t>
            </a:r>
            <a:r>
              <a:rPr lang="hu-HU" sz="3200" dirty="0"/>
              <a:t/>
            </a:r>
            <a:br>
              <a:rPr lang="hu-HU" sz="3200" dirty="0"/>
            </a:br>
            <a:endParaRPr lang="hu-HU" sz="3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4" name="Tartalom helye 3"/>
          <p:cNvPicPr>
            <a:picLocks noGrp="1"/>
          </p:cNvPicPr>
          <p:nvPr>
            <p:ph idx="1"/>
          </p:nvPr>
        </p:nvPicPr>
        <p:blipFill rotWithShape="1"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 r="507" b="7743"/>
          <a:stretch/>
        </p:blipFill>
        <p:spPr>
          <a:xfrm>
            <a:off x="2496000" y="318038"/>
            <a:ext cx="7200000" cy="5040000"/>
          </a:xfrm>
          <a:prstGeom prst="rect">
            <a:avLst/>
          </a:prstGeom>
        </p:spPr>
      </p:pic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smtClean="0"/>
              <a:t>Naprendszerünk</a:t>
            </a:r>
            <a:endParaRPr lang="hu-HU"/>
          </a:p>
        </p:txBody>
      </p:sp>
      <p:sp>
        <p:nvSpPr>
          <p:cNvPr id="3" name="Szövegdoboz 2"/>
          <p:cNvSpPr txBox="1"/>
          <p:nvPr/>
        </p:nvSpPr>
        <p:spPr>
          <a:xfrm>
            <a:off x="4051133" y="2053208"/>
            <a:ext cx="4234877" cy="156966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hu-HU" sz="9600" b="1" spc="900" dirty="0" smtClean="0">
                <a:ln w="38100"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MINTA</a:t>
            </a:r>
            <a:endParaRPr lang="hu-HU" sz="9600" b="1" spc="900" dirty="0">
              <a:ln w="38100"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5616057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404</TotalTime>
  <Words>79</Words>
  <Application>Microsoft Office PowerPoint</Application>
  <PresentationFormat>Szélesvásznú</PresentationFormat>
  <Paragraphs>22</Paragraphs>
  <Slides>5</Slides>
  <Notes>1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6</vt:i4>
      </vt:variant>
      <vt:variant>
        <vt:lpstr>Téma</vt:lpstr>
      </vt:variant>
      <vt:variant>
        <vt:i4>1</vt:i4>
      </vt:variant>
      <vt:variant>
        <vt:lpstr>Diacímek</vt:lpstr>
      </vt:variant>
      <vt:variant>
        <vt:i4>5</vt:i4>
      </vt:variant>
    </vt:vector>
  </HeadingPairs>
  <TitlesOfParts>
    <vt:vector size="12" baseType="lpstr">
      <vt:lpstr>Batang</vt:lpstr>
      <vt:lpstr>Arial</vt:lpstr>
      <vt:lpstr>Calibri</vt:lpstr>
      <vt:lpstr>Calibri Light</vt:lpstr>
      <vt:lpstr>Cambria</vt:lpstr>
      <vt:lpstr>Courier New</vt:lpstr>
      <vt:lpstr>Office-téma</vt:lpstr>
      <vt:lpstr>Naprendszerünk</vt:lpstr>
      <vt:lpstr>PowerPoint bemutató</vt:lpstr>
      <vt:lpstr>Föld-típusú bolygók</vt:lpstr>
      <vt:lpstr>A négy külső bolygó</vt:lpstr>
      <vt:lpstr>Saját rajzom a világűrről Forrás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Naprendszerünk</dc:title>
  <dc:creator>Detti</dc:creator>
  <cp:lastModifiedBy>László Nikolett Viktória
</cp:lastModifiedBy>
  <cp:revision>32</cp:revision>
  <dcterms:created xsi:type="dcterms:W3CDTF">2018-02-12T15:21:12Z</dcterms:created>
  <dcterms:modified xsi:type="dcterms:W3CDTF">2018-02-26T13:23:52Z</dcterms:modified>
</cp:coreProperties>
</file>